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60" r:id="rId4"/>
    <p:sldId id="261" r:id="rId5"/>
    <p:sldId id="288" r:id="rId6"/>
    <p:sldId id="262" r:id="rId7"/>
    <p:sldId id="265" r:id="rId8"/>
    <p:sldId id="264" r:id="rId9"/>
    <p:sldId id="266" r:id="rId10"/>
    <p:sldId id="268" r:id="rId11"/>
    <p:sldId id="289" r:id="rId12"/>
    <p:sldId id="269" r:id="rId13"/>
    <p:sldId id="290" r:id="rId14"/>
    <p:sldId id="272" r:id="rId15"/>
    <p:sldId id="273" r:id="rId16"/>
    <p:sldId id="274" r:id="rId17"/>
    <p:sldId id="275" r:id="rId18"/>
    <p:sldId id="276" r:id="rId19"/>
    <p:sldId id="281" r:id="rId20"/>
    <p:sldId id="280" r:id="rId21"/>
    <p:sldId id="279" r:id="rId22"/>
    <p:sldId id="271" r:id="rId23"/>
    <p:sldId id="291" r:id="rId24"/>
    <p:sldId id="287" r:id="rId25"/>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078B5-1779-4F0F-AE79-B0E1D57E4212}" type="doc">
      <dgm:prSet loTypeId="urn:microsoft.com/office/officeart/2005/8/layout/vList2" loCatId="list" qsTypeId="urn:microsoft.com/office/officeart/2005/8/quickstyle/simple3" qsCatId="simple" csTypeId="urn:microsoft.com/office/officeart/2005/8/colors/colorful1#1" csCatId="colorful" phldr="1"/>
      <dgm:spPr/>
      <dgm:t>
        <a:bodyPr/>
        <a:lstStyle/>
        <a:p>
          <a:endParaRPr lang="en-US"/>
        </a:p>
      </dgm:t>
    </dgm:pt>
    <dgm:pt modelId="{26AC64BF-02A9-4F4F-B352-D32929FD7CE8}">
      <dgm:prSet phldrT="[Text]"/>
      <dgm:spPr/>
      <dgm:t>
        <a:bodyPr/>
        <a:lstStyle/>
        <a:p>
          <a:pPr algn="ctr"/>
          <a:r>
            <a:rPr lang="en-US" dirty="0" smtClean="0">
              <a:latin typeface="Times New Roman" pitchFamily="18" charset="0"/>
              <a:cs typeface="Times New Roman" pitchFamily="18" charset="0"/>
            </a:rPr>
            <a:t>Student UNDERSTANDS THE LESSON OBJECTIVE</a:t>
          </a:r>
          <a:endParaRPr lang="en-US" dirty="0">
            <a:latin typeface="Times New Roman" pitchFamily="18" charset="0"/>
            <a:cs typeface="Times New Roman" pitchFamily="18" charset="0"/>
          </a:endParaRPr>
        </a:p>
      </dgm:t>
    </dgm:pt>
    <dgm:pt modelId="{7F429C53-3954-4C64-956F-C5A07304321A}" type="parTrans" cxnId="{E7B150AD-36A3-45F3-99CC-AAFAB10E7FD1}">
      <dgm:prSet/>
      <dgm:spPr/>
      <dgm:t>
        <a:bodyPr/>
        <a:lstStyle/>
        <a:p>
          <a:endParaRPr lang="en-US"/>
        </a:p>
      </dgm:t>
    </dgm:pt>
    <dgm:pt modelId="{73269347-E3AE-4D92-8CEC-8BF024AAC974}" type="sibTrans" cxnId="{E7B150AD-36A3-45F3-99CC-AAFAB10E7FD1}">
      <dgm:prSet/>
      <dgm:spPr/>
      <dgm:t>
        <a:bodyPr/>
        <a:lstStyle/>
        <a:p>
          <a:endParaRPr lang="en-US"/>
        </a:p>
      </dgm:t>
    </dgm:pt>
    <dgm:pt modelId="{BB81861E-DFBD-45CE-B205-9F2741A1C614}">
      <dgm:prSet phldrT="[Text]"/>
      <dgm:spPr/>
      <dgm:t>
        <a:bodyPr/>
        <a:lstStyle/>
        <a:p>
          <a:pPr algn="ctr"/>
          <a:r>
            <a:rPr lang="en-US" dirty="0" smtClean="0">
              <a:latin typeface="Times New Roman" pitchFamily="18" charset="0"/>
              <a:cs typeface="Times New Roman" pitchFamily="18" charset="0"/>
            </a:rPr>
            <a:t>Student ACTIVELY MANIPULATES content of lesson</a:t>
          </a:r>
          <a:endParaRPr lang="en-US" dirty="0">
            <a:latin typeface="Times New Roman" pitchFamily="18" charset="0"/>
            <a:cs typeface="Times New Roman" pitchFamily="18" charset="0"/>
          </a:endParaRPr>
        </a:p>
      </dgm:t>
    </dgm:pt>
    <dgm:pt modelId="{04F59E92-F982-4B38-97F7-BCC577F42583}" type="parTrans" cxnId="{0A51C2B7-1630-4B5B-AB18-E4C396E9BE58}">
      <dgm:prSet/>
      <dgm:spPr/>
      <dgm:t>
        <a:bodyPr/>
        <a:lstStyle/>
        <a:p>
          <a:endParaRPr lang="en-US"/>
        </a:p>
      </dgm:t>
    </dgm:pt>
    <dgm:pt modelId="{8E780B5B-0DEF-4AF3-B7D9-937F0F28D0CC}" type="sibTrans" cxnId="{0A51C2B7-1630-4B5B-AB18-E4C396E9BE58}">
      <dgm:prSet/>
      <dgm:spPr/>
      <dgm:t>
        <a:bodyPr/>
        <a:lstStyle/>
        <a:p>
          <a:endParaRPr lang="en-US"/>
        </a:p>
      </dgm:t>
    </dgm:pt>
    <dgm:pt modelId="{2BC44B1B-FD15-4BCF-B1D0-BC61E14C87D3}">
      <dgm:prSet phldrT="[Text]"/>
      <dgm:spPr/>
      <dgm:t>
        <a:bodyPr/>
        <a:lstStyle/>
        <a:p>
          <a:pPr algn="ctr"/>
          <a:r>
            <a:rPr lang="en-US" dirty="0" smtClean="0">
              <a:latin typeface="Times New Roman" pitchFamily="18" charset="0"/>
              <a:cs typeface="Times New Roman" pitchFamily="18" charset="0"/>
            </a:rPr>
            <a:t>Student experiences 75% - 95% SUCCESS RATE</a:t>
          </a:r>
          <a:endParaRPr lang="en-US" dirty="0">
            <a:latin typeface="Times New Roman" pitchFamily="18" charset="0"/>
            <a:cs typeface="Times New Roman" pitchFamily="18" charset="0"/>
          </a:endParaRPr>
        </a:p>
      </dgm:t>
    </dgm:pt>
    <dgm:pt modelId="{21D7FCAF-88BC-4EE2-B4FF-EA517A37E628}" type="parTrans" cxnId="{515D964D-20EE-4D2D-AD3C-E24DB1A3E3D7}">
      <dgm:prSet/>
      <dgm:spPr/>
      <dgm:t>
        <a:bodyPr/>
        <a:lstStyle/>
        <a:p>
          <a:endParaRPr lang="en-US"/>
        </a:p>
      </dgm:t>
    </dgm:pt>
    <dgm:pt modelId="{7722688E-951E-4FF2-88D7-18DDE3DF1873}" type="sibTrans" cxnId="{515D964D-20EE-4D2D-AD3C-E24DB1A3E3D7}">
      <dgm:prSet/>
      <dgm:spPr/>
      <dgm:t>
        <a:bodyPr/>
        <a:lstStyle/>
        <a:p>
          <a:endParaRPr lang="en-US"/>
        </a:p>
      </dgm:t>
    </dgm:pt>
    <dgm:pt modelId="{E59F1DF6-7E91-4019-BD02-C054E47062E5}" type="pres">
      <dgm:prSet presAssocID="{76A078B5-1779-4F0F-AE79-B0E1D57E4212}" presName="linear" presStyleCnt="0">
        <dgm:presLayoutVars>
          <dgm:animLvl val="lvl"/>
          <dgm:resizeHandles val="exact"/>
        </dgm:presLayoutVars>
      </dgm:prSet>
      <dgm:spPr/>
      <dgm:t>
        <a:bodyPr/>
        <a:lstStyle/>
        <a:p>
          <a:endParaRPr lang="en-US"/>
        </a:p>
      </dgm:t>
    </dgm:pt>
    <dgm:pt modelId="{99B72AD1-2D76-4912-92C3-29A908D64649}" type="pres">
      <dgm:prSet presAssocID="{26AC64BF-02A9-4F4F-B352-D32929FD7CE8}" presName="parentText" presStyleLbl="node1" presStyleIdx="0" presStyleCnt="3">
        <dgm:presLayoutVars>
          <dgm:chMax val="0"/>
          <dgm:bulletEnabled val="1"/>
        </dgm:presLayoutVars>
      </dgm:prSet>
      <dgm:spPr/>
      <dgm:t>
        <a:bodyPr/>
        <a:lstStyle/>
        <a:p>
          <a:endParaRPr lang="en-US"/>
        </a:p>
      </dgm:t>
    </dgm:pt>
    <dgm:pt modelId="{F0FA476D-26AC-48BF-9083-F2717C9FB21D}" type="pres">
      <dgm:prSet presAssocID="{73269347-E3AE-4D92-8CEC-8BF024AAC974}" presName="spacer" presStyleCnt="0"/>
      <dgm:spPr/>
      <dgm:t>
        <a:bodyPr/>
        <a:lstStyle/>
        <a:p>
          <a:endParaRPr lang="en-US"/>
        </a:p>
      </dgm:t>
    </dgm:pt>
    <dgm:pt modelId="{F5605B74-BE6C-4B29-910B-6047AA20E8F1}" type="pres">
      <dgm:prSet presAssocID="{BB81861E-DFBD-45CE-B205-9F2741A1C614}" presName="parentText" presStyleLbl="node1" presStyleIdx="1" presStyleCnt="3">
        <dgm:presLayoutVars>
          <dgm:chMax val="0"/>
          <dgm:bulletEnabled val="1"/>
        </dgm:presLayoutVars>
      </dgm:prSet>
      <dgm:spPr/>
      <dgm:t>
        <a:bodyPr/>
        <a:lstStyle/>
        <a:p>
          <a:endParaRPr lang="en-US"/>
        </a:p>
      </dgm:t>
    </dgm:pt>
    <dgm:pt modelId="{4D3137A0-5FB5-4F16-9F77-10B0E22BF55F}" type="pres">
      <dgm:prSet presAssocID="{8E780B5B-0DEF-4AF3-B7D9-937F0F28D0CC}" presName="spacer" presStyleCnt="0"/>
      <dgm:spPr/>
      <dgm:t>
        <a:bodyPr/>
        <a:lstStyle/>
        <a:p>
          <a:endParaRPr lang="en-US"/>
        </a:p>
      </dgm:t>
    </dgm:pt>
    <dgm:pt modelId="{A56808CF-14FB-4CCB-8549-08CA889EF39E}" type="pres">
      <dgm:prSet presAssocID="{2BC44B1B-FD15-4BCF-B1D0-BC61E14C87D3}" presName="parentText" presStyleLbl="node1" presStyleIdx="2" presStyleCnt="3">
        <dgm:presLayoutVars>
          <dgm:chMax val="0"/>
          <dgm:bulletEnabled val="1"/>
        </dgm:presLayoutVars>
      </dgm:prSet>
      <dgm:spPr/>
      <dgm:t>
        <a:bodyPr/>
        <a:lstStyle/>
        <a:p>
          <a:endParaRPr lang="en-US"/>
        </a:p>
      </dgm:t>
    </dgm:pt>
  </dgm:ptLst>
  <dgm:cxnLst>
    <dgm:cxn modelId="{E7B150AD-36A3-45F3-99CC-AAFAB10E7FD1}" srcId="{76A078B5-1779-4F0F-AE79-B0E1D57E4212}" destId="{26AC64BF-02A9-4F4F-B352-D32929FD7CE8}" srcOrd="0" destOrd="0" parTransId="{7F429C53-3954-4C64-956F-C5A07304321A}" sibTransId="{73269347-E3AE-4D92-8CEC-8BF024AAC974}"/>
    <dgm:cxn modelId="{0A51C2B7-1630-4B5B-AB18-E4C396E9BE58}" srcId="{76A078B5-1779-4F0F-AE79-B0E1D57E4212}" destId="{BB81861E-DFBD-45CE-B205-9F2741A1C614}" srcOrd="1" destOrd="0" parTransId="{04F59E92-F982-4B38-97F7-BCC577F42583}" sibTransId="{8E780B5B-0DEF-4AF3-B7D9-937F0F28D0CC}"/>
    <dgm:cxn modelId="{AB033A68-87C9-49FB-B077-5F49795CA6EB}" type="presOf" srcId="{2BC44B1B-FD15-4BCF-B1D0-BC61E14C87D3}" destId="{A56808CF-14FB-4CCB-8549-08CA889EF39E}" srcOrd="0" destOrd="0" presId="urn:microsoft.com/office/officeart/2005/8/layout/vList2"/>
    <dgm:cxn modelId="{52ED4B63-F9EB-4BCC-BDD3-405745CBF857}" type="presOf" srcId="{BB81861E-DFBD-45CE-B205-9F2741A1C614}" destId="{F5605B74-BE6C-4B29-910B-6047AA20E8F1}" srcOrd="0" destOrd="0" presId="urn:microsoft.com/office/officeart/2005/8/layout/vList2"/>
    <dgm:cxn modelId="{515D964D-20EE-4D2D-AD3C-E24DB1A3E3D7}" srcId="{76A078B5-1779-4F0F-AE79-B0E1D57E4212}" destId="{2BC44B1B-FD15-4BCF-B1D0-BC61E14C87D3}" srcOrd="2" destOrd="0" parTransId="{21D7FCAF-88BC-4EE2-B4FF-EA517A37E628}" sibTransId="{7722688E-951E-4FF2-88D7-18DDE3DF1873}"/>
    <dgm:cxn modelId="{4F061F53-EF1C-466D-B1E6-6C43A8A5131B}" type="presOf" srcId="{76A078B5-1779-4F0F-AE79-B0E1D57E4212}" destId="{E59F1DF6-7E91-4019-BD02-C054E47062E5}" srcOrd="0" destOrd="0" presId="urn:microsoft.com/office/officeart/2005/8/layout/vList2"/>
    <dgm:cxn modelId="{6F59E0B6-C4CF-4FC9-8FFA-AB8587C92CD3}" type="presOf" srcId="{26AC64BF-02A9-4F4F-B352-D32929FD7CE8}" destId="{99B72AD1-2D76-4912-92C3-29A908D64649}" srcOrd="0" destOrd="0" presId="urn:microsoft.com/office/officeart/2005/8/layout/vList2"/>
    <dgm:cxn modelId="{D129FF7F-64ED-4990-B7B6-14A15DF63594}" type="presParOf" srcId="{E59F1DF6-7E91-4019-BD02-C054E47062E5}" destId="{99B72AD1-2D76-4912-92C3-29A908D64649}" srcOrd="0" destOrd="0" presId="urn:microsoft.com/office/officeart/2005/8/layout/vList2"/>
    <dgm:cxn modelId="{E77E792C-EC67-4871-9D7F-B7485123A0CF}" type="presParOf" srcId="{E59F1DF6-7E91-4019-BD02-C054E47062E5}" destId="{F0FA476D-26AC-48BF-9083-F2717C9FB21D}" srcOrd="1" destOrd="0" presId="urn:microsoft.com/office/officeart/2005/8/layout/vList2"/>
    <dgm:cxn modelId="{91382C8F-B59B-4A95-B323-D4626D5E2F58}" type="presParOf" srcId="{E59F1DF6-7E91-4019-BD02-C054E47062E5}" destId="{F5605B74-BE6C-4B29-910B-6047AA20E8F1}" srcOrd="2" destOrd="0" presId="urn:microsoft.com/office/officeart/2005/8/layout/vList2"/>
    <dgm:cxn modelId="{9493471C-FE99-42F7-AAB4-1D8AF5120539}" type="presParOf" srcId="{E59F1DF6-7E91-4019-BD02-C054E47062E5}" destId="{4D3137A0-5FB5-4F16-9F77-10B0E22BF55F}" srcOrd="3" destOrd="0" presId="urn:microsoft.com/office/officeart/2005/8/layout/vList2"/>
    <dgm:cxn modelId="{BAC19D15-337E-4481-A113-526C606D02A6}" type="presParOf" srcId="{E59F1DF6-7E91-4019-BD02-C054E47062E5}" destId="{A56808CF-14FB-4CCB-8549-08CA889EF39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68BC2F-D1DC-4E8E-B35C-4FFEF9E021AA}" type="doc">
      <dgm:prSet loTypeId="urn:microsoft.com/office/officeart/2005/8/layout/vList5" loCatId="list" qsTypeId="urn:microsoft.com/office/officeart/2005/8/quickstyle/3d3" qsCatId="3D" csTypeId="urn:microsoft.com/office/officeart/2005/8/colors/accent5_1" csCatId="accent5" phldr="1"/>
      <dgm:spPr/>
      <dgm:t>
        <a:bodyPr/>
        <a:lstStyle/>
        <a:p>
          <a:endParaRPr lang="en-US"/>
        </a:p>
      </dgm:t>
    </dgm:pt>
    <dgm:pt modelId="{5F2D869D-66D2-48B1-A185-D22DB9603F67}">
      <dgm:prSet phldrT="[Text]"/>
      <dgm:spPr/>
      <dgm:t>
        <a:bodyPr/>
        <a:lstStyle/>
        <a:p>
          <a:r>
            <a:rPr lang="en-US" dirty="0" smtClean="0"/>
            <a:t>20%</a:t>
          </a:r>
          <a:endParaRPr lang="en-US" dirty="0"/>
        </a:p>
      </dgm:t>
    </dgm:pt>
    <dgm:pt modelId="{9CCBFB3A-80AC-4D92-8B49-935A115B4D51}" type="parTrans" cxnId="{29A3C615-9869-42D6-8629-270783F235CA}">
      <dgm:prSet/>
      <dgm:spPr/>
      <dgm:t>
        <a:bodyPr/>
        <a:lstStyle/>
        <a:p>
          <a:endParaRPr lang="en-US"/>
        </a:p>
      </dgm:t>
    </dgm:pt>
    <dgm:pt modelId="{E1809328-B87D-4805-845F-D9A9A85AAEE4}" type="sibTrans" cxnId="{29A3C615-9869-42D6-8629-270783F235CA}">
      <dgm:prSet/>
      <dgm:spPr/>
      <dgm:t>
        <a:bodyPr/>
        <a:lstStyle/>
        <a:p>
          <a:endParaRPr lang="en-US"/>
        </a:p>
      </dgm:t>
    </dgm:pt>
    <dgm:pt modelId="{2469369C-7939-4E37-A3CE-287AD56D9703}">
      <dgm:prSet phldrT="[Text]" custT="1"/>
      <dgm:spPr/>
      <dgm:t>
        <a:bodyPr/>
        <a:lstStyle/>
        <a:p>
          <a:r>
            <a:rPr lang="en-US" sz="2500" dirty="0" smtClean="0"/>
            <a:t>(</a:t>
          </a:r>
          <a:r>
            <a:rPr lang="en-US" sz="2000" dirty="0" smtClean="0">
              <a:latin typeface="Times New Roman" pitchFamily="18" charset="0"/>
              <a:cs typeface="Times New Roman" pitchFamily="18" charset="0"/>
            </a:rPr>
            <a:t>APK) Assess, Activate Prior Knowledge</a:t>
          </a:r>
          <a:endParaRPr lang="en-US" sz="2000" dirty="0">
            <a:latin typeface="Times New Roman" pitchFamily="18" charset="0"/>
            <a:cs typeface="Times New Roman" pitchFamily="18" charset="0"/>
          </a:endParaRPr>
        </a:p>
      </dgm:t>
    </dgm:pt>
    <dgm:pt modelId="{86F78F99-77BC-4B8B-A711-F4A34668398A}" type="parTrans" cxnId="{BC186C65-405B-4662-99BD-FCF6B1D5A7AD}">
      <dgm:prSet/>
      <dgm:spPr/>
      <dgm:t>
        <a:bodyPr/>
        <a:lstStyle/>
        <a:p>
          <a:endParaRPr lang="en-US"/>
        </a:p>
      </dgm:t>
    </dgm:pt>
    <dgm:pt modelId="{4FF73E82-C126-4EA4-BAFE-A16A645C80E2}" type="sibTrans" cxnId="{BC186C65-405B-4662-99BD-FCF6B1D5A7AD}">
      <dgm:prSet/>
      <dgm:spPr/>
      <dgm:t>
        <a:bodyPr/>
        <a:lstStyle/>
        <a:p>
          <a:endParaRPr lang="en-US"/>
        </a:p>
      </dgm:t>
    </dgm:pt>
    <dgm:pt modelId="{01271D29-F780-4BAE-9745-45BD82224B28}">
      <dgm:prSet phldrT="[Text]"/>
      <dgm:spPr/>
      <dgm:t>
        <a:bodyPr/>
        <a:lstStyle/>
        <a:p>
          <a:r>
            <a:rPr lang="en-US" dirty="0" smtClean="0"/>
            <a:t>20%</a:t>
          </a:r>
          <a:endParaRPr lang="en-US" dirty="0"/>
        </a:p>
      </dgm:t>
    </dgm:pt>
    <dgm:pt modelId="{636661D4-CAAA-4FAC-9C1D-CE160FBE756C}" type="parTrans" cxnId="{0605F799-385D-4892-9581-4F285B61A006}">
      <dgm:prSet/>
      <dgm:spPr/>
      <dgm:t>
        <a:bodyPr/>
        <a:lstStyle/>
        <a:p>
          <a:endParaRPr lang="en-US"/>
        </a:p>
      </dgm:t>
    </dgm:pt>
    <dgm:pt modelId="{6EF648EA-2A74-4646-B649-59E1E83151ED}" type="sibTrans" cxnId="{0605F799-385D-4892-9581-4F285B61A006}">
      <dgm:prSet/>
      <dgm:spPr/>
      <dgm:t>
        <a:bodyPr/>
        <a:lstStyle/>
        <a:p>
          <a:endParaRPr lang="en-US"/>
        </a:p>
      </dgm:t>
    </dgm:pt>
    <dgm:pt modelId="{E91859A0-684A-4890-8192-F0EB6A8DCD77}">
      <dgm:prSet phldrT="[Text]"/>
      <dgm:spPr/>
      <dgm:t>
        <a:bodyPr/>
        <a:lstStyle/>
        <a:p>
          <a:r>
            <a:rPr lang="en-US" dirty="0" smtClean="0">
              <a:latin typeface="Times New Roman" pitchFamily="18" charset="0"/>
              <a:cs typeface="Times New Roman" pitchFamily="18" charset="0"/>
            </a:rPr>
            <a:t>(TIP) Teacher Input</a:t>
          </a:r>
          <a:endParaRPr lang="en-US" dirty="0">
            <a:latin typeface="Times New Roman" pitchFamily="18" charset="0"/>
            <a:cs typeface="Times New Roman" pitchFamily="18" charset="0"/>
          </a:endParaRPr>
        </a:p>
      </dgm:t>
    </dgm:pt>
    <dgm:pt modelId="{2FE9AFCA-8FA6-4CC6-B936-EA740E37F18F}" type="parTrans" cxnId="{61F22AE3-7A97-4319-BEFF-FA50E96A1D46}">
      <dgm:prSet/>
      <dgm:spPr/>
      <dgm:t>
        <a:bodyPr/>
        <a:lstStyle/>
        <a:p>
          <a:endParaRPr lang="en-US"/>
        </a:p>
      </dgm:t>
    </dgm:pt>
    <dgm:pt modelId="{826D80CE-260F-4DF8-B9B3-A9E533D0089F}" type="sibTrans" cxnId="{61F22AE3-7A97-4319-BEFF-FA50E96A1D46}">
      <dgm:prSet/>
      <dgm:spPr/>
      <dgm:t>
        <a:bodyPr/>
        <a:lstStyle/>
        <a:p>
          <a:endParaRPr lang="en-US"/>
        </a:p>
      </dgm:t>
    </dgm:pt>
    <dgm:pt modelId="{55690BB6-30AD-4D63-A61B-283D3160C1D2}">
      <dgm:prSet phldrT="[Text]"/>
      <dgm:spPr/>
      <dgm:t>
        <a:bodyPr/>
        <a:lstStyle/>
        <a:p>
          <a:r>
            <a:rPr lang="en-US" dirty="0" smtClean="0"/>
            <a:t>45%</a:t>
          </a:r>
          <a:endParaRPr lang="en-US" dirty="0"/>
        </a:p>
      </dgm:t>
    </dgm:pt>
    <dgm:pt modelId="{65384941-6BEC-4F4B-8B1F-AE6C876FAA0B}" type="parTrans" cxnId="{5AC79469-E9D6-4C7F-8DC5-DA7E842AA6C7}">
      <dgm:prSet/>
      <dgm:spPr/>
      <dgm:t>
        <a:bodyPr/>
        <a:lstStyle/>
        <a:p>
          <a:endParaRPr lang="en-US"/>
        </a:p>
      </dgm:t>
    </dgm:pt>
    <dgm:pt modelId="{D3AC980B-8DC9-47B7-B674-527620C49599}" type="sibTrans" cxnId="{5AC79469-E9D6-4C7F-8DC5-DA7E842AA6C7}">
      <dgm:prSet/>
      <dgm:spPr/>
      <dgm:t>
        <a:bodyPr/>
        <a:lstStyle/>
        <a:p>
          <a:endParaRPr lang="en-US"/>
        </a:p>
      </dgm:t>
    </dgm:pt>
    <dgm:pt modelId="{7ABABD00-C31B-4F4E-BA5D-02B5E2BD0D43}">
      <dgm:prSet phldrT="[Text]"/>
      <dgm:spPr/>
      <dgm:t>
        <a:bodyPr/>
        <a:lstStyle/>
        <a:p>
          <a:r>
            <a:rPr lang="en-US" dirty="0" smtClean="0">
              <a:latin typeface="Times New Roman" pitchFamily="18" charset="0"/>
              <a:cs typeface="Times New Roman" pitchFamily="18" charset="0"/>
            </a:rPr>
            <a:t>(SAP) Student Active Participation</a:t>
          </a:r>
          <a:endParaRPr lang="en-US" dirty="0">
            <a:latin typeface="Times New Roman" pitchFamily="18" charset="0"/>
            <a:cs typeface="Times New Roman" pitchFamily="18" charset="0"/>
          </a:endParaRPr>
        </a:p>
      </dgm:t>
    </dgm:pt>
    <dgm:pt modelId="{BD80F5AB-98C0-4C0A-9AEF-67663AA5401E}" type="parTrans" cxnId="{7F7E4472-4ADD-4918-82A8-14120B68FE27}">
      <dgm:prSet/>
      <dgm:spPr/>
      <dgm:t>
        <a:bodyPr/>
        <a:lstStyle/>
        <a:p>
          <a:endParaRPr lang="en-US"/>
        </a:p>
      </dgm:t>
    </dgm:pt>
    <dgm:pt modelId="{32430B55-515A-430A-B61D-5CF84AA888C3}" type="sibTrans" cxnId="{7F7E4472-4ADD-4918-82A8-14120B68FE27}">
      <dgm:prSet/>
      <dgm:spPr/>
      <dgm:t>
        <a:bodyPr/>
        <a:lstStyle/>
        <a:p>
          <a:endParaRPr lang="en-US"/>
        </a:p>
      </dgm:t>
    </dgm:pt>
    <dgm:pt modelId="{020712B0-CE95-4739-B165-7533B38B761E}">
      <dgm:prSet/>
      <dgm:spPr/>
      <dgm:t>
        <a:bodyPr/>
        <a:lstStyle/>
        <a:p>
          <a:r>
            <a:rPr lang="en-US" dirty="0" smtClean="0"/>
            <a:t>15%</a:t>
          </a:r>
          <a:endParaRPr lang="en-US" dirty="0"/>
        </a:p>
      </dgm:t>
    </dgm:pt>
    <dgm:pt modelId="{7D92FCE4-C020-4A4A-9A9B-125A49AE8B75}" type="parTrans" cxnId="{22DE3488-DAB9-477F-9459-789C6A2AD024}">
      <dgm:prSet/>
      <dgm:spPr/>
      <dgm:t>
        <a:bodyPr/>
        <a:lstStyle/>
        <a:p>
          <a:endParaRPr lang="en-US"/>
        </a:p>
      </dgm:t>
    </dgm:pt>
    <dgm:pt modelId="{12AD90D6-B350-4F94-884C-155D45299373}" type="sibTrans" cxnId="{22DE3488-DAB9-477F-9459-789C6A2AD024}">
      <dgm:prSet/>
      <dgm:spPr/>
      <dgm:t>
        <a:bodyPr/>
        <a:lstStyle/>
        <a:p>
          <a:endParaRPr lang="en-US"/>
        </a:p>
      </dgm:t>
    </dgm:pt>
    <dgm:pt modelId="{4AF0E938-84E9-4CFD-A4DE-E3A206A43301}">
      <dgm:prSet/>
      <dgm:spPr/>
      <dgm:t>
        <a:bodyPr/>
        <a:lstStyle/>
        <a:p>
          <a:r>
            <a:rPr lang="en-US" dirty="0" smtClean="0">
              <a:latin typeface="Times New Roman" pitchFamily="18" charset="0"/>
              <a:cs typeface="Times New Roman" pitchFamily="18" charset="0"/>
            </a:rPr>
            <a:t>(ISS) Identify Student Success</a:t>
          </a:r>
          <a:endParaRPr lang="en-US" dirty="0">
            <a:latin typeface="Times New Roman" pitchFamily="18" charset="0"/>
            <a:cs typeface="Times New Roman" pitchFamily="18" charset="0"/>
          </a:endParaRPr>
        </a:p>
      </dgm:t>
    </dgm:pt>
    <dgm:pt modelId="{FBE63773-F22E-44C3-814D-5B632074E5F9}" type="parTrans" cxnId="{41049022-23AD-49B0-965D-149E08D00890}">
      <dgm:prSet/>
      <dgm:spPr/>
      <dgm:t>
        <a:bodyPr/>
        <a:lstStyle/>
        <a:p>
          <a:endParaRPr lang="en-US"/>
        </a:p>
      </dgm:t>
    </dgm:pt>
    <dgm:pt modelId="{7D441AC6-E8B0-426F-BAFD-38B0711080F3}" type="sibTrans" cxnId="{41049022-23AD-49B0-965D-149E08D00890}">
      <dgm:prSet/>
      <dgm:spPr/>
      <dgm:t>
        <a:bodyPr/>
        <a:lstStyle/>
        <a:p>
          <a:endParaRPr lang="en-US"/>
        </a:p>
      </dgm:t>
    </dgm:pt>
    <dgm:pt modelId="{EA3E8C59-24D6-44D7-8C2E-09E5463C7BD3}" type="pres">
      <dgm:prSet presAssocID="{5C68BC2F-D1DC-4E8E-B35C-4FFEF9E021AA}" presName="Name0" presStyleCnt="0">
        <dgm:presLayoutVars>
          <dgm:dir/>
          <dgm:animLvl val="lvl"/>
          <dgm:resizeHandles val="exact"/>
        </dgm:presLayoutVars>
      </dgm:prSet>
      <dgm:spPr/>
      <dgm:t>
        <a:bodyPr/>
        <a:lstStyle/>
        <a:p>
          <a:endParaRPr lang="en-US"/>
        </a:p>
      </dgm:t>
    </dgm:pt>
    <dgm:pt modelId="{B2ED9D14-47B9-404E-9C80-07BAA0133893}" type="pres">
      <dgm:prSet presAssocID="{5F2D869D-66D2-48B1-A185-D22DB9603F67}" presName="linNode" presStyleCnt="0"/>
      <dgm:spPr/>
      <dgm:t>
        <a:bodyPr/>
        <a:lstStyle/>
        <a:p>
          <a:endParaRPr lang="en-US"/>
        </a:p>
      </dgm:t>
    </dgm:pt>
    <dgm:pt modelId="{ED007457-7479-4183-A411-D4EF5DB2C192}" type="pres">
      <dgm:prSet presAssocID="{5F2D869D-66D2-48B1-A185-D22DB9603F67}" presName="parentText" presStyleLbl="node1" presStyleIdx="0" presStyleCnt="4">
        <dgm:presLayoutVars>
          <dgm:chMax val="1"/>
          <dgm:bulletEnabled val="1"/>
        </dgm:presLayoutVars>
      </dgm:prSet>
      <dgm:spPr/>
      <dgm:t>
        <a:bodyPr/>
        <a:lstStyle/>
        <a:p>
          <a:endParaRPr lang="en-US"/>
        </a:p>
      </dgm:t>
    </dgm:pt>
    <dgm:pt modelId="{F0768085-2BAE-4F6A-9848-D0B9AEE34DC8}" type="pres">
      <dgm:prSet presAssocID="{5F2D869D-66D2-48B1-A185-D22DB9603F67}" presName="descendantText" presStyleLbl="alignAccFollowNode1" presStyleIdx="0" presStyleCnt="4">
        <dgm:presLayoutVars>
          <dgm:bulletEnabled val="1"/>
        </dgm:presLayoutVars>
      </dgm:prSet>
      <dgm:spPr/>
      <dgm:t>
        <a:bodyPr/>
        <a:lstStyle/>
        <a:p>
          <a:endParaRPr lang="en-US"/>
        </a:p>
      </dgm:t>
    </dgm:pt>
    <dgm:pt modelId="{21E8B881-1DB4-4EEB-B084-623FD5935FED}" type="pres">
      <dgm:prSet presAssocID="{E1809328-B87D-4805-845F-D9A9A85AAEE4}" presName="sp" presStyleCnt="0"/>
      <dgm:spPr/>
      <dgm:t>
        <a:bodyPr/>
        <a:lstStyle/>
        <a:p>
          <a:endParaRPr lang="en-US"/>
        </a:p>
      </dgm:t>
    </dgm:pt>
    <dgm:pt modelId="{9B10E5AA-105C-43B3-9033-13A97788596F}" type="pres">
      <dgm:prSet presAssocID="{01271D29-F780-4BAE-9745-45BD82224B28}" presName="linNode" presStyleCnt="0"/>
      <dgm:spPr/>
      <dgm:t>
        <a:bodyPr/>
        <a:lstStyle/>
        <a:p>
          <a:endParaRPr lang="en-US"/>
        </a:p>
      </dgm:t>
    </dgm:pt>
    <dgm:pt modelId="{9C10DEA2-2833-4D83-BBA6-47C65755FC1F}" type="pres">
      <dgm:prSet presAssocID="{01271D29-F780-4BAE-9745-45BD82224B28}" presName="parentText" presStyleLbl="node1" presStyleIdx="1" presStyleCnt="4">
        <dgm:presLayoutVars>
          <dgm:chMax val="1"/>
          <dgm:bulletEnabled val="1"/>
        </dgm:presLayoutVars>
      </dgm:prSet>
      <dgm:spPr/>
      <dgm:t>
        <a:bodyPr/>
        <a:lstStyle/>
        <a:p>
          <a:endParaRPr lang="en-US"/>
        </a:p>
      </dgm:t>
    </dgm:pt>
    <dgm:pt modelId="{EA83647E-4C7E-4D2D-BB50-E4D862067960}" type="pres">
      <dgm:prSet presAssocID="{01271D29-F780-4BAE-9745-45BD82224B28}" presName="descendantText" presStyleLbl="alignAccFollowNode1" presStyleIdx="1" presStyleCnt="4">
        <dgm:presLayoutVars>
          <dgm:bulletEnabled val="1"/>
        </dgm:presLayoutVars>
      </dgm:prSet>
      <dgm:spPr/>
      <dgm:t>
        <a:bodyPr/>
        <a:lstStyle/>
        <a:p>
          <a:endParaRPr lang="en-US"/>
        </a:p>
      </dgm:t>
    </dgm:pt>
    <dgm:pt modelId="{E8D50E5B-8943-42A2-AB01-1763C1991AE7}" type="pres">
      <dgm:prSet presAssocID="{6EF648EA-2A74-4646-B649-59E1E83151ED}" presName="sp" presStyleCnt="0"/>
      <dgm:spPr/>
      <dgm:t>
        <a:bodyPr/>
        <a:lstStyle/>
        <a:p>
          <a:endParaRPr lang="en-US"/>
        </a:p>
      </dgm:t>
    </dgm:pt>
    <dgm:pt modelId="{335F03C4-64B7-4C23-B0C7-0BF577861795}" type="pres">
      <dgm:prSet presAssocID="{55690BB6-30AD-4D63-A61B-283D3160C1D2}" presName="linNode" presStyleCnt="0"/>
      <dgm:spPr/>
      <dgm:t>
        <a:bodyPr/>
        <a:lstStyle/>
        <a:p>
          <a:endParaRPr lang="en-US"/>
        </a:p>
      </dgm:t>
    </dgm:pt>
    <dgm:pt modelId="{10B13885-9A53-4017-8A7B-A7CD3A984358}" type="pres">
      <dgm:prSet presAssocID="{55690BB6-30AD-4D63-A61B-283D3160C1D2}" presName="parentText" presStyleLbl="node1" presStyleIdx="2" presStyleCnt="4">
        <dgm:presLayoutVars>
          <dgm:chMax val="1"/>
          <dgm:bulletEnabled val="1"/>
        </dgm:presLayoutVars>
      </dgm:prSet>
      <dgm:spPr/>
      <dgm:t>
        <a:bodyPr/>
        <a:lstStyle/>
        <a:p>
          <a:endParaRPr lang="en-US"/>
        </a:p>
      </dgm:t>
    </dgm:pt>
    <dgm:pt modelId="{EB55DC2A-0F78-467B-AF5A-1806C283C6D7}" type="pres">
      <dgm:prSet presAssocID="{55690BB6-30AD-4D63-A61B-283D3160C1D2}" presName="descendantText" presStyleLbl="alignAccFollowNode1" presStyleIdx="2" presStyleCnt="4">
        <dgm:presLayoutVars>
          <dgm:bulletEnabled val="1"/>
        </dgm:presLayoutVars>
      </dgm:prSet>
      <dgm:spPr/>
      <dgm:t>
        <a:bodyPr/>
        <a:lstStyle/>
        <a:p>
          <a:endParaRPr lang="en-US"/>
        </a:p>
      </dgm:t>
    </dgm:pt>
    <dgm:pt modelId="{2278C1B0-3E43-4A0E-832B-0B473F61B415}" type="pres">
      <dgm:prSet presAssocID="{D3AC980B-8DC9-47B7-B674-527620C49599}" presName="sp" presStyleCnt="0"/>
      <dgm:spPr/>
      <dgm:t>
        <a:bodyPr/>
        <a:lstStyle/>
        <a:p>
          <a:endParaRPr lang="en-US"/>
        </a:p>
      </dgm:t>
    </dgm:pt>
    <dgm:pt modelId="{8428B367-46EC-4746-9403-B12C94DF7DCC}" type="pres">
      <dgm:prSet presAssocID="{020712B0-CE95-4739-B165-7533B38B761E}" presName="linNode" presStyleCnt="0"/>
      <dgm:spPr/>
      <dgm:t>
        <a:bodyPr/>
        <a:lstStyle/>
        <a:p>
          <a:endParaRPr lang="en-US"/>
        </a:p>
      </dgm:t>
    </dgm:pt>
    <dgm:pt modelId="{CD29D45A-B501-4A1D-AD46-10B5A6F31B64}" type="pres">
      <dgm:prSet presAssocID="{020712B0-CE95-4739-B165-7533B38B761E}" presName="parentText" presStyleLbl="node1" presStyleIdx="3" presStyleCnt="4">
        <dgm:presLayoutVars>
          <dgm:chMax val="1"/>
          <dgm:bulletEnabled val="1"/>
        </dgm:presLayoutVars>
      </dgm:prSet>
      <dgm:spPr/>
      <dgm:t>
        <a:bodyPr/>
        <a:lstStyle/>
        <a:p>
          <a:endParaRPr lang="en-US"/>
        </a:p>
      </dgm:t>
    </dgm:pt>
    <dgm:pt modelId="{70626DA2-A757-43BA-B844-41F3F2EAF532}" type="pres">
      <dgm:prSet presAssocID="{020712B0-CE95-4739-B165-7533B38B761E}" presName="descendantText" presStyleLbl="alignAccFollowNode1" presStyleIdx="3" presStyleCnt="4">
        <dgm:presLayoutVars>
          <dgm:bulletEnabled val="1"/>
        </dgm:presLayoutVars>
      </dgm:prSet>
      <dgm:spPr/>
      <dgm:t>
        <a:bodyPr/>
        <a:lstStyle/>
        <a:p>
          <a:endParaRPr lang="en-US"/>
        </a:p>
      </dgm:t>
    </dgm:pt>
  </dgm:ptLst>
  <dgm:cxnLst>
    <dgm:cxn modelId="{9FAD6636-D282-4701-AD65-1A53291692F7}" type="presOf" srcId="{7ABABD00-C31B-4F4E-BA5D-02B5E2BD0D43}" destId="{EB55DC2A-0F78-467B-AF5A-1806C283C6D7}" srcOrd="0" destOrd="0" presId="urn:microsoft.com/office/officeart/2005/8/layout/vList5"/>
    <dgm:cxn modelId="{77ACC73F-2175-4EA0-A339-760D7361C402}" type="presOf" srcId="{2469369C-7939-4E37-A3CE-287AD56D9703}" destId="{F0768085-2BAE-4F6A-9848-D0B9AEE34DC8}" srcOrd="0" destOrd="0" presId="urn:microsoft.com/office/officeart/2005/8/layout/vList5"/>
    <dgm:cxn modelId="{22DE3488-DAB9-477F-9459-789C6A2AD024}" srcId="{5C68BC2F-D1DC-4E8E-B35C-4FFEF9E021AA}" destId="{020712B0-CE95-4739-B165-7533B38B761E}" srcOrd="3" destOrd="0" parTransId="{7D92FCE4-C020-4A4A-9A9B-125A49AE8B75}" sibTransId="{12AD90D6-B350-4F94-884C-155D45299373}"/>
    <dgm:cxn modelId="{FE750DDC-087D-427B-A66C-22A73F6C05E9}" type="presOf" srcId="{E91859A0-684A-4890-8192-F0EB6A8DCD77}" destId="{EA83647E-4C7E-4D2D-BB50-E4D862067960}" srcOrd="0" destOrd="0" presId="urn:microsoft.com/office/officeart/2005/8/layout/vList5"/>
    <dgm:cxn modelId="{CD85D01D-5A65-4467-8BCD-308CA8CEB4AE}" type="presOf" srcId="{4AF0E938-84E9-4CFD-A4DE-E3A206A43301}" destId="{70626DA2-A757-43BA-B844-41F3F2EAF532}" srcOrd="0" destOrd="0" presId="urn:microsoft.com/office/officeart/2005/8/layout/vList5"/>
    <dgm:cxn modelId="{8D354F0C-C44D-48ED-B21E-F78382DD60B6}" type="presOf" srcId="{020712B0-CE95-4739-B165-7533B38B761E}" destId="{CD29D45A-B501-4A1D-AD46-10B5A6F31B64}" srcOrd="0" destOrd="0" presId="urn:microsoft.com/office/officeart/2005/8/layout/vList5"/>
    <dgm:cxn modelId="{5AC79469-E9D6-4C7F-8DC5-DA7E842AA6C7}" srcId="{5C68BC2F-D1DC-4E8E-B35C-4FFEF9E021AA}" destId="{55690BB6-30AD-4D63-A61B-283D3160C1D2}" srcOrd="2" destOrd="0" parTransId="{65384941-6BEC-4F4B-8B1F-AE6C876FAA0B}" sibTransId="{D3AC980B-8DC9-47B7-B674-527620C49599}"/>
    <dgm:cxn modelId="{AF27AC0D-F50C-45C5-A540-32BF0FCAE3EB}" type="presOf" srcId="{5F2D869D-66D2-48B1-A185-D22DB9603F67}" destId="{ED007457-7479-4183-A411-D4EF5DB2C192}" srcOrd="0" destOrd="0" presId="urn:microsoft.com/office/officeart/2005/8/layout/vList5"/>
    <dgm:cxn modelId="{41049022-23AD-49B0-965D-149E08D00890}" srcId="{020712B0-CE95-4739-B165-7533B38B761E}" destId="{4AF0E938-84E9-4CFD-A4DE-E3A206A43301}" srcOrd="0" destOrd="0" parTransId="{FBE63773-F22E-44C3-814D-5B632074E5F9}" sibTransId="{7D441AC6-E8B0-426F-BAFD-38B0711080F3}"/>
    <dgm:cxn modelId="{0605F799-385D-4892-9581-4F285B61A006}" srcId="{5C68BC2F-D1DC-4E8E-B35C-4FFEF9E021AA}" destId="{01271D29-F780-4BAE-9745-45BD82224B28}" srcOrd="1" destOrd="0" parTransId="{636661D4-CAAA-4FAC-9C1D-CE160FBE756C}" sibTransId="{6EF648EA-2A74-4646-B649-59E1E83151ED}"/>
    <dgm:cxn modelId="{F29F0047-80B8-406A-B8E7-CE56DCED9566}" type="presOf" srcId="{55690BB6-30AD-4D63-A61B-283D3160C1D2}" destId="{10B13885-9A53-4017-8A7B-A7CD3A984358}" srcOrd="0" destOrd="0" presId="urn:microsoft.com/office/officeart/2005/8/layout/vList5"/>
    <dgm:cxn modelId="{BC186C65-405B-4662-99BD-FCF6B1D5A7AD}" srcId="{5F2D869D-66D2-48B1-A185-D22DB9603F67}" destId="{2469369C-7939-4E37-A3CE-287AD56D9703}" srcOrd="0" destOrd="0" parTransId="{86F78F99-77BC-4B8B-A711-F4A34668398A}" sibTransId="{4FF73E82-C126-4EA4-BAFE-A16A645C80E2}"/>
    <dgm:cxn modelId="{7F7E4472-4ADD-4918-82A8-14120B68FE27}" srcId="{55690BB6-30AD-4D63-A61B-283D3160C1D2}" destId="{7ABABD00-C31B-4F4E-BA5D-02B5E2BD0D43}" srcOrd="0" destOrd="0" parTransId="{BD80F5AB-98C0-4C0A-9AEF-67663AA5401E}" sibTransId="{32430B55-515A-430A-B61D-5CF84AA888C3}"/>
    <dgm:cxn modelId="{61F22AE3-7A97-4319-BEFF-FA50E96A1D46}" srcId="{01271D29-F780-4BAE-9745-45BD82224B28}" destId="{E91859A0-684A-4890-8192-F0EB6A8DCD77}" srcOrd="0" destOrd="0" parTransId="{2FE9AFCA-8FA6-4CC6-B936-EA740E37F18F}" sibTransId="{826D80CE-260F-4DF8-B9B3-A9E533D0089F}"/>
    <dgm:cxn modelId="{29A3C615-9869-42D6-8629-270783F235CA}" srcId="{5C68BC2F-D1DC-4E8E-B35C-4FFEF9E021AA}" destId="{5F2D869D-66D2-48B1-A185-D22DB9603F67}" srcOrd="0" destOrd="0" parTransId="{9CCBFB3A-80AC-4D92-8B49-935A115B4D51}" sibTransId="{E1809328-B87D-4805-845F-D9A9A85AAEE4}"/>
    <dgm:cxn modelId="{E2B4AA5A-BFDA-417C-9D92-9317691632E5}" type="presOf" srcId="{01271D29-F780-4BAE-9745-45BD82224B28}" destId="{9C10DEA2-2833-4D83-BBA6-47C65755FC1F}" srcOrd="0" destOrd="0" presId="urn:microsoft.com/office/officeart/2005/8/layout/vList5"/>
    <dgm:cxn modelId="{098DD8C2-DFE8-46CD-B07C-4F2D55FA5B34}" type="presOf" srcId="{5C68BC2F-D1DC-4E8E-B35C-4FFEF9E021AA}" destId="{EA3E8C59-24D6-44D7-8C2E-09E5463C7BD3}" srcOrd="0" destOrd="0" presId="urn:microsoft.com/office/officeart/2005/8/layout/vList5"/>
    <dgm:cxn modelId="{86C5AB39-FFF3-436E-AE63-3EA1994330CC}" type="presParOf" srcId="{EA3E8C59-24D6-44D7-8C2E-09E5463C7BD3}" destId="{B2ED9D14-47B9-404E-9C80-07BAA0133893}" srcOrd="0" destOrd="0" presId="urn:microsoft.com/office/officeart/2005/8/layout/vList5"/>
    <dgm:cxn modelId="{64D68697-2E05-4DE1-8521-F15F6941A59F}" type="presParOf" srcId="{B2ED9D14-47B9-404E-9C80-07BAA0133893}" destId="{ED007457-7479-4183-A411-D4EF5DB2C192}" srcOrd="0" destOrd="0" presId="urn:microsoft.com/office/officeart/2005/8/layout/vList5"/>
    <dgm:cxn modelId="{DC290F4B-EF95-4A71-A1D1-26B8E46659EF}" type="presParOf" srcId="{B2ED9D14-47B9-404E-9C80-07BAA0133893}" destId="{F0768085-2BAE-4F6A-9848-D0B9AEE34DC8}" srcOrd="1" destOrd="0" presId="urn:microsoft.com/office/officeart/2005/8/layout/vList5"/>
    <dgm:cxn modelId="{DC1E4C7C-5B3D-47EC-90B1-ADD8B68B45BA}" type="presParOf" srcId="{EA3E8C59-24D6-44D7-8C2E-09E5463C7BD3}" destId="{21E8B881-1DB4-4EEB-B084-623FD5935FED}" srcOrd="1" destOrd="0" presId="urn:microsoft.com/office/officeart/2005/8/layout/vList5"/>
    <dgm:cxn modelId="{CEF660B8-001E-4A5A-8B5C-9B195E720C73}" type="presParOf" srcId="{EA3E8C59-24D6-44D7-8C2E-09E5463C7BD3}" destId="{9B10E5AA-105C-43B3-9033-13A97788596F}" srcOrd="2" destOrd="0" presId="urn:microsoft.com/office/officeart/2005/8/layout/vList5"/>
    <dgm:cxn modelId="{4952A581-AA50-4AFC-9141-D5FF97038159}" type="presParOf" srcId="{9B10E5AA-105C-43B3-9033-13A97788596F}" destId="{9C10DEA2-2833-4D83-BBA6-47C65755FC1F}" srcOrd="0" destOrd="0" presId="urn:microsoft.com/office/officeart/2005/8/layout/vList5"/>
    <dgm:cxn modelId="{F08E6D8A-06AD-4B85-A62C-4A6F1BF639CA}" type="presParOf" srcId="{9B10E5AA-105C-43B3-9033-13A97788596F}" destId="{EA83647E-4C7E-4D2D-BB50-E4D862067960}" srcOrd="1" destOrd="0" presId="urn:microsoft.com/office/officeart/2005/8/layout/vList5"/>
    <dgm:cxn modelId="{8AFA3C49-57C9-41E6-9862-ECD9917C3889}" type="presParOf" srcId="{EA3E8C59-24D6-44D7-8C2E-09E5463C7BD3}" destId="{E8D50E5B-8943-42A2-AB01-1763C1991AE7}" srcOrd="3" destOrd="0" presId="urn:microsoft.com/office/officeart/2005/8/layout/vList5"/>
    <dgm:cxn modelId="{DDD343A8-1361-455A-8701-A72033FFBE84}" type="presParOf" srcId="{EA3E8C59-24D6-44D7-8C2E-09E5463C7BD3}" destId="{335F03C4-64B7-4C23-B0C7-0BF577861795}" srcOrd="4" destOrd="0" presId="urn:microsoft.com/office/officeart/2005/8/layout/vList5"/>
    <dgm:cxn modelId="{356C5B90-46E1-4127-8477-23D6843F3246}" type="presParOf" srcId="{335F03C4-64B7-4C23-B0C7-0BF577861795}" destId="{10B13885-9A53-4017-8A7B-A7CD3A984358}" srcOrd="0" destOrd="0" presId="urn:microsoft.com/office/officeart/2005/8/layout/vList5"/>
    <dgm:cxn modelId="{4B7DCF5A-0FB6-462B-A24E-AE7E06329615}" type="presParOf" srcId="{335F03C4-64B7-4C23-B0C7-0BF577861795}" destId="{EB55DC2A-0F78-467B-AF5A-1806C283C6D7}" srcOrd="1" destOrd="0" presId="urn:microsoft.com/office/officeart/2005/8/layout/vList5"/>
    <dgm:cxn modelId="{1C96806F-B797-4EC0-9D2F-9EBCF9CF3A53}" type="presParOf" srcId="{EA3E8C59-24D6-44D7-8C2E-09E5463C7BD3}" destId="{2278C1B0-3E43-4A0E-832B-0B473F61B415}" srcOrd="5" destOrd="0" presId="urn:microsoft.com/office/officeart/2005/8/layout/vList5"/>
    <dgm:cxn modelId="{103474AE-2FDA-466E-8815-52A9CE91786F}" type="presParOf" srcId="{EA3E8C59-24D6-44D7-8C2E-09E5463C7BD3}" destId="{8428B367-46EC-4746-9403-B12C94DF7DCC}" srcOrd="6" destOrd="0" presId="urn:microsoft.com/office/officeart/2005/8/layout/vList5"/>
    <dgm:cxn modelId="{343433B6-E5DC-4499-A140-5F7D769B50F1}" type="presParOf" srcId="{8428B367-46EC-4746-9403-B12C94DF7DCC}" destId="{CD29D45A-B501-4A1D-AD46-10B5A6F31B64}" srcOrd="0" destOrd="0" presId="urn:microsoft.com/office/officeart/2005/8/layout/vList5"/>
    <dgm:cxn modelId="{1AFABE52-00F3-4739-A960-F10137BD8057}" type="presParOf" srcId="{8428B367-46EC-4746-9403-B12C94DF7DCC}" destId="{70626DA2-A757-43BA-B844-41F3F2EAF53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06A2C8-EECA-4B40-ABD3-25003D314509}" type="doc">
      <dgm:prSet loTypeId="urn:microsoft.com/office/officeart/2005/8/layout/cycle6" loCatId="relationship" qsTypeId="urn:microsoft.com/office/officeart/2005/8/quickstyle/simple1#9" qsCatId="simple" csTypeId="urn:microsoft.com/office/officeart/2005/8/colors/accent1_2#7" csCatId="accent1" phldr="1"/>
      <dgm:spPr/>
      <dgm:t>
        <a:bodyPr/>
        <a:lstStyle/>
        <a:p>
          <a:endParaRPr lang="en-US"/>
        </a:p>
      </dgm:t>
    </dgm:pt>
    <dgm:pt modelId="{4E2B0F03-F42C-4CA1-B0C4-421C968ECBD4}">
      <dgm:prSet phldrT="[Text]"/>
      <dgm:spPr>
        <a:solidFill>
          <a:srgbClr val="FF0000"/>
        </a:solidFill>
      </dgm:spPr>
      <dgm:t>
        <a:bodyPr/>
        <a:lstStyle/>
        <a:p>
          <a:r>
            <a:rPr lang="en-US" dirty="0" smtClean="0">
              <a:latin typeface="Times New Roman" pitchFamily="18" charset="0"/>
              <a:cs typeface="Times New Roman" pitchFamily="18" charset="0"/>
            </a:rPr>
            <a:t>Think-Pair-Share</a:t>
          </a:r>
          <a:endParaRPr lang="en-US" dirty="0">
            <a:latin typeface="Times New Roman" pitchFamily="18" charset="0"/>
            <a:cs typeface="Times New Roman" pitchFamily="18" charset="0"/>
          </a:endParaRPr>
        </a:p>
      </dgm:t>
    </dgm:pt>
    <dgm:pt modelId="{7258B47B-A217-43F1-A53A-94722BC8685B}" type="parTrans" cxnId="{5CD5B7D2-77F8-433E-9E4B-BE0CCCD67904}">
      <dgm:prSet/>
      <dgm:spPr/>
      <dgm:t>
        <a:bodyPr/>
        <a:lstStyle/>
        <a:p>
          <a:endParaRPr lang="en-US"/>
        </a:p>
      </dgm:t>
    </dgm:pt>
    <dgm:pt modelId="{A5479DA9-24CD-499A-AC80-694F40C4393D}" type="sibTrans" cxnId="{5CD5B7D2-77F8-433E-9E4B-BE0CCCD67904}">
      <dgm:prSet/>
      <dgm:spPr/>
      <dgm:t>
        <a:bodyPr/>
        <a:lstStyle/>
        <a:p>
          <a:endParaRPr lang="en-US"/>
        </a:p>
      </dgm:t>
    </dgm:pt>
    <dgm:pt modelId="{EBDF9317-08D5-4F3B-8B9F-1804F9554182}">
      <dgm:prSet phldrT="[Text]"/>
      <dgm:spPr>
        <a:solidFill>
          <a:srgbClr val="0099FF"/>
        </a:solidFill>
      </dgm:spPr>
      <dgm:t>
        <a:bodyPr/>
        <a:lstStyle/>
        <a:p>
          <a:r>
            <a:rPr lang="en-US" dirty="0" smtClean="0">
              <a:latin typeface="Times New Roman" pitchFamily="18" charset="0"/>
              <a:cs typeface="Times New Roman" pitchFamily="18" charset="0"/>
            </a:rPr>
            <a:t>Informal Q and A</a:t>
          </a:r>
          <a:endParaRPr lang="en-US" dirty="0">
            <a:latin typeface="Times New Roman" pitchFamily="18" charset="0"/>
            <a:cs typeface="Times New Roman" pitchFamily="18" charset="0"/>
          </a:endParaRPr>
        </a:p>
      </dgm:t>
    </dgm:pt>
    <dgm:pt modelId="{CEA49C0D-E188-4A5D-B0D5-EB995DDFF66A}" type="parTrans" cxnId="{00AE408F-DF63-482A-9F74-A1F952414E7E}">
      <dgm:prSet/>
      <dgm:spPr/>
      <dgm:t>
        <a:bodyPr/>
        <a:lstStyle/>
        <a:p>
          <a:endParaRPr lang="en-US"/>
        </a:p>
      </dgm:t>
    </dgm:pt>
    <dgm:pt modelId="{016E8A11-59E4-4563-B413-269C2A150E51}" type="sibTrans" cxnId="{00AE408F-DF63-482A-9F74-A1F952414E7E}">
      <dgm:prSet/>
      <dgm:spPr/>
      <dgm:t>
        <a:bodyPr/>
        <a:lstStyle/>
        <a:p>
          <a:endParaRPr lang="en-US"/>
        </a:p>
      </dgm:t>
    </dgm:pt>
    <dgm:pt modelId="{03A0FEA8-5BF4-48F2-A5DD-48838CED900C}">
      <dgm:prSet phldrT="[Text]"/>
      <dgm:spPr>
        <a:solidFill>
          <a:srgbClr val="660033"/>
        </a:solidFill>
      </dgm:spPr>
      <dgm:t>
        <a:bodyPr/>
        <a:lstStyle/>
        <a:p>
          <a:r>
            <a:rPr lang="en-US" dirty="0" smtClean="0">
              <a:latin typeface="Times New Roman" pitchFamily="18" charset="0"/>
              <a:cs typeface="Times New Roman" pitchFamily="18" charset="0"/>
            </a:rPr>
            <a:t>Brain Dump</a:t>
          </a:r>
          <a:endParaRPr lang="en-US" dirty="0">
            <a:latin typeface="Times New Roman" pitchFamily="18" charset="0"/>
            <a:cs typeface="Times New Roman" pitchFamily="18" charset="0"/>
          </a:endParaRPr>
        </a:p>
      </dgm:t>
    </dgm:pt>
    <dgm:pt modelId="{6303ECE4-4DBA-4D81-837B-B78E52A26708}" type="parTrans" cxnId="{66A00C73-ED1E-4D07-BDE8-C544B68BEC71}">
      <dgm:prSet/>
      <dgm:spPr/>
      <dgm:t>
        <a:bodyPr/>
        <a:lstStyle/>
        <a:p>
          <a:endParaRPr lang="en-US"/>
        </a:p>
      </dgm:t>
    </dgm:pt>
    <dgm:pt modelId="{9BE60614-B4B9-492F-859C-D1696DE71555}" type="sibTrans" cxnId="{66A00C73-ED1E-4D07-BDE8-C544B68BEC71}">
      <dgm:prSet/>
      <dgm:spPr/>
      <dgm:t>
        <a:bodyPr/>
        <a:lstStyle/>
        <a:p>
          <a:endParaRPr lang="en-US"/>
        </a:p>
      </dgm:t>
    </dgm:pt>
    <dgm:pt modelId="{C92F4DD8-ACA2-42B3-839C-F90E4380B090}">
      <dgm:prSet/>
      <dgm:spPr>
        <a:solidFill>
          <a:srgbClr val="990000"/>
        </a:solidFill>
      </dgm:spPr>
      <dgm:t>
        <a:bodyPr/>
        <a:lstStyle/>
        <a:p>
          <a:r>
            <a:rPr lang="en-US" dirty="0" smtClean="0">
              <a:latin typeface="Times New Roman" pitchFamily="18" charset="0"/>
              <a:cs typeface="Times New Roman" pitchFamily="18" charset="0"/>
            </a:rPr>
            <a:t>Graffiti Write</a:t>
          </a:r>
          <a:endParaRPr lang="en-US" dirty="0">
            <a:latin typeface="Times New Roman" pitchFamily="18" charset="0"/>
            <a:cs typeface="Times New Roman" pitchFamily="18" charset="0"/>
          </a:endParaRPr>
        </a:p>
      </dgm:t>
    </dgm:pt>
    <dgm:pt modelId="{6C145158-0969-453D-8349-68C04662A01A}" type="parTrans" cxnId="{69C2C845-1F99-4778-A76A-C02088CA3F31}">
      <dgm:prSet/>
      <dgm:spPr/>
      <dgm:t>
        <a:bodyPr/>
        <a:lstStyle/>
        <a:p>
          <a:endParaRPr lang="en-US"/>
        </a:p>
      </dgm:t>
    </dgm:pt>
    <dgm:pt modelId="{EF7DE63A-E572-4CF9-88F6-00CC160722DD}" type="sibTrans" cxnId="{69C2C845-1F99-4778-A76A-C02088CA3F31}">
      <dgm:prSet/>
      <dgm:spPr/>
      <dgm:t>
        <a:bodyPr/>
        <a:lstStyle/>
        <a:p>
          <a:endParaRPr lang="en-US"/>
        </a:p>
      </dgm:t>
    </dgm:pt>
    <dgm:pt modelId="{31E5B6BD-8C80-445E-BD11-AC9C0AAEE329}">
      <dgm:prSet/>
      <dgm:spPr>
        <a:solidFill>
          <a:srgbClr val="333300"/>
        </a:solidFill>
      </dgm:spPr>
      <dgm:t>
        <a:bodyPr/>
        <a:lstStyle/>
        <a:p>
          <a:r>
            <a:rPr lang="en-US" dirty="0" smtClean="0">
              <a:latin typeface="Times New Roman" pitchFamily="18" charset="0"/>
              <a:cs typeface="Times New Roman" pitchFamily="18" charset="0"/>
            </a:rPr>
            <a:t>Knowledge Rating,</a:t>
          </a:r>
        </a:p>
        <a:p>
          <a:r>
            <a:rPr lang="en-US" dirty="0" smtClean="0">
              <a:latin typeface="Times New Roman" pitchFamily="18" charset="0"/>
              <a:cs typeface="Times New Roman" pitchFamily="18" charset="0"/>
            </a:rPr>
            <a:t> K-W-L</a:t>
          </a:r>
          <a:endParaRPr lang="en-US" dirty="0">
            <a:latin typeface="Times New Roman" pitchFamily="18" charset="0"/>
            <a:cs typeface="Times New Roman" pitchFamily="18" charset="0"/>
          </a:endParaRPr>
        </a:p>
      </dgm:t>
    </dgm:pt>
    <dgm:pt modelId="{EF30F949-85EB-4966-B2BC-2FF12BF15FF2}" type="parTrans" cxnId="{796179CD-3692-419F-804B-356E75AC6075}">
      <dgm:prSet/>
      <dgm:spPr/>
      <dgm:t>
        <a:bodyPr/>
        <a:lstStyle/>
        <a:p>
          <a:endParaRPr lang="en-US"/>
        </a:p>
      </dgm:t>
    </dgm:pt>
    <dgm:pt modelId="{A9AF7452-23D5-4726-98A7-F1E3E4B7637A}" type="sibTrans" cxnId="{796179CD-3692-419F-804B-356E75AC6075}">
      <dgm:prSet/>
      <dgm:spPr/>
      <dgm:t>
        <a:bodyPr/>
        <a:lstStyle/>
        <a:p>
          <a:endParaRPr lang="en-US"/>
        </a:p>
      </dgm:t>
    </dgm:pt>
    <dgm:pt modelId="{31C96991-ADB3-4C3D-8549-B74B0B35BDB6}">
      <dgm:prSet/>
      <dgm:spPr>
        <a:solidFill>
          <a:schemeClr val="tx2">
            <a:lumMod val="50000"/>
          </a:schemeClr>
        </a:solidFill>
      </dgm:spPr>
      <dgm:t>
        <a:bodyPr/>
        <a:lstStyle/>
        <a:p>
          <a:r>
            <a:rPr lang="en-US" dirty="0" smtClean="0">
              <a:latin typeface="Times New Roman" pitchFamily="18" charset="0"/>
              <a:cs typeface="Times New Roman" pitchFamily="18" charset="0"/>
            </a:rPr>
            <a:t>Pretest</a:t>
          </a:r>
          <a:endParaRPr lang="en-US" dirty="0">
            <a:latin typeface="Times New Roman" pitchFamily="18" charset="0"/>
            <a:cs typeface="Times New Roman" pitchFamily="18" charset="0"/>
          </a:endParaRPr>
        </a:p>
      </dgm:t>
    </dgm:pt>
    <dgm:pt modelId="{EB1DEAEB-E07D-4A9A-88DB-4DD9C8263400}" type="parTrans" cxnId="{0A3F01A8-7608-41BF-9240-DC58B4E934AF}">
      <dgm:prSet/>
      <dgm:spPr/>
      <dgm:t>
        <a:bodyPr/>
        <a:lstStyle/>
        <a:p>
          <a:endParaRPr lang="en-US"/>
        </a:p>
      </dgm:t>
    </dgm:pt>
    <dgm:pt modelId="{E5C45F60-2998-4235-A3BF-46E71B5AD765}" type="sibTrans" cxnId="{0A3F01A8-7608-41BF-9240-DC58B4E934AF}">
      <dgm:prSet/>
      <dgm:spPr/>
      <dgm:t>
        <a:bodyPr/>
        <a:lstStyle/>
        <a:p>
          <a:endParaRPr lang="en-US"/>
        </a:p>
      </dgm:t>
    </dgm:pt>
    <dgm:pt modelId="{13D7E546-D0A8-4FE9-A712-AA7FED5FF0DE}">
      <dgm:prSet/>
      <dgm:spPr>
        <a:solidFill>
          <a:srgbClr val="CC00FF"/>
        </a:solidFill>
      </dgm:spPr>
      <dgm:t>
        <a:bodyPr/>
        <a:lstStyle/>
        <a:p>
          <a:r>
            <a:rPr lang="en-US" dirty="0" smtClean="0">
              <a:latin typeface="Times New Roman" pitchFamily="18" charset="0"/>
              <a:cs typeface="Times New Roman" pitchFamily="18" charset="0"/>
            </a:rPr>
            <a:t>Conga or Cooperative Learning Groups</a:t>
          </a:r>
          <a:endParaRPr lang="en-US" dirty="0">
            <a:latin typeface="Times New Roman" pitchFamily="18" charset="0"/>
            <a:cs typeface="Times New Roman" pitchFamily="18" charset="0"/>
          </a:endParaRPr>
        </a:p>
      </dgm:t>
    </dgm:pt>
    <dgm:pt modelId="{18C184E9-2867-4FAE-AD30-E8F3D7C0530F}" type="parTrans" cxnId="{07251A27-EAFA-4462-B9C3-0C4CE7B0B260}">
      <dgm:prSet/>
      <dgm:spPr/>
      <dgm:t>
        <a:bodyPr/>
        <a:lstStyle/>
        <a:p>
          <a:endParaRPr lang="en-US"/>
        </a:p>
      </dgm:t>
    </dgm:pt>
    <dgm:pt modelId="{E620255F-41C2-460F-81E7-08B2EB1BEFE9}" type="sibTrans" cxnId="{07251A27-EAFA-4462-B9C3-0C4CE7B0B260}">
      <dgm:prSet/>
      <dgm:spPr/>
      <dgm:t>
        <a:bodyPr/>
        <a:lstStyle/>
        <a:p>
          <a:endParaRPr lang="en-US"/>
        </a:p>
      </dgm:t>
    </dgm:pt>
    <dgm:pt modelId="{7ABAEF30-CAE3-41B4-8CA3-715A320351FB}">
      <dgm:prSet/>
      <dgm:spPr>
        <a:solidFill>
          <a:schemeClr val="accent6">
            <a:lumMod val="75000"/>
          </a:schemeClr>
        </a:solidFill>
      </dgm:spPr>
      <dgm:t>
        <a:bodyPr/>
        <a:lstStyle/>
        <a:p>
          <a:r>
            <a:rPr lang="en-US" dirty="0" smtClean="0">
              <a:latin typeface="Times New Roman" pitchFamily="18" charset="0"/>
              <a:cs typeface="Times New Roman" pitchFamily="18" charset="0"/>
            </a:rPr>
            <a:t>Thumbs, Fist to Five, Speedometer</a:t>
          </a:r>
          <a:endParaRPr lang="en-US" dirty="0">
            <a:latin typeface="Times New Roman" pitchFamily="18" charset="0"/>
            <a:cs typeface="Times New Roman" pitchFamily="18" charset="0"/>
          </a:endParaRPr>
        </a:p>
      </dgm:t>
    </dgm:pt>
    <dgm:pt modelId="{A6C8F8F7-54B0-4DCC-B3D2-B5B39779799B}" type="parTrans" cxnId="{0D9AF5E5-61DA-4853-9FF4-EDDAFDE3B19E}">
      <dgm:prSet/>
      <dgm:spPr/>
      <dgm:t>
        <a:bodyPr/>
        <a:lstStyle/>
        <a:p>
          <a:endParaRPr lang="en-US"/>
        </a:p>
      </dgm:t>
    </dgm:pt>
    <dgm:pt modelId="{6AA6A247-5DA4-44D7-8D61-90590A55E42C}" type="sibTrans" cxnId="{0D9AF5E5-61DA-4853-9FF4-EDDAFDE3B19E}">
      <dgm:prSet/>
      <dgm:spPr/>
      <dgm:t>
        <a:bodyPr/>
        <a:lstStyle/>
        <a:p>
          <a:endParaRPr lang="en-US"/>
        </a:p>
      </dgm:t>
    </dgm:pt>
    <dgm:pt modelId="{990881CC-8EE0-4F53-A1BC-771E3B944056}">
      <dgm:prSet/>
      <dgm:spPr>
        <a:solidFill>
          <a:srgbClr val="00B050"/>
        </a:solidFill>
      </dgm:spPr>
      <dgm:t>
        <a:bodyPr/>
        <a:lstStyle/>
        <a:p>
          <a:r>
            <a:rPr lang="en-US" dirty="0" smtClean="0">
              <a:latin typeface="Times New Roman" pitchFamily="18" charset="0"/>
              <a:cs typeface="Times New Roman" pitchFamily="18" charset="0"/>
            </a:rPr>
            <a:t>Admit Slips</a:t>
          </a:r>
        </a:p>
        <a:p>
          <a:r>
            <a:rPr lang="en-US" dirty="0" smtClean="0">
              <a:latin typeface="Times New Roman" pitchFamily="18" charset="0"/>
              <a:cs typeface="Times New Roman" pitchFamily="18" charset="0"/>
            </a:rPr>
            <a:t>Interactive Notes</a:t>
          </a:r>
          <a:endParaRPr lang="en-US" dirty="0">
            <a:latin typeface="Times New Roman" pitchFamily="18" charset="0"/>
            <a:cs typeface="Times New Roman" pitchFamily="18" charset="0"/>
          </a:endParaRPr>
        </a:p>
      </dgm:t>
    </dgm:pt>
    <dgm:pt modelId="{722368F6-E4BB-445B-A0CA-8CC476E5B95A}" type="parTrans" cxnId="{89745E22-D8FC-41A3-9647-A38D4198A22F}">
      <dgm:prSet/>
      <dgm:spPr/>
      <dgm:t>
        <a:bodyPr/>
        <a:lstStyle/>
        <a:p>
          <a:endParaRPr lang="en-US"/>
        </a:p>
      </dgm:t>
    </dgm:pt>
    <dgm:pt modelId="{50EBD445-3BB3-49E4-9297-FD960F9F628F}" type="sibTrans" cxnId="{89745E22-D8FC-41A3-9647-A38D4198A22F}">
      <dgm:prSet/>
      <dgm:spPr/>
      <dgm:t>
        <a:bodyPr/>
        <a:lstStyle/>
        <a:p>
          <a:endParaRPr lang="en-US"/>
        </a:p>
      </dgm:t>
    </dgm:pt>
    <dgm:pt modelId="{7F042B98-A8E2-4F03-A1B2-9297A72C22D3}">
      <dgm:prSet/>
      <dgm:spPr/>
      <dgm:t>
        <a:bodyPr/>
        <a:lstStyle/>
        <a:p>
          <a:r>
            <a:rPr lang="en-US" dirty="0" smtClean="0">
              <a:latin typeface="Times New Roman" pitchFamily="18" charset="0"/>
              <a:cs typeface="Times New Roman" pitchFamily="18" charset="0"/>
            </a:rPr>
            <a:t>Bell ringer</a:t>
          </a:r>
          <a:endParaRPr lang="en-US" dirty="0">
            <a:latin typeface="Times New Roman" pitchFamily="18" charset="0"/>
            <a:cs typeface="Times New Roman" pitchFamily="18" charset="0"/>
          </a:endParaRPr>
        </a:p>
      </dgm:t>
    </dgm:pt>
    <dgm:pt modelId="{97316528-2724-41E8-B38D-FC68EB27DEBC}" type="parTrans" cxnId="{1C1DDE0D-1A54-4DFF-BFDC-C704AD49CCFE}">
      <dgm:prSet/>
      <dgm:spPr/>
      <dgm:t>
        <a:bodyPr/>
        <a:lstStyle/>
        <a:p>
          <a:endParaRPr lang="en-US"/>
        </a:p>
      </dgm:t>
    </dgm:pt>
    <dgm:pt modelId="{FF166389-5FE8-4A5D-A74E-07734053D9C5}" type="sibTrans" cxnId="{1C1DDE0D-1A54-4DFF-BFDC-C704AD49CCFE}">
      <dgm:prSet/>
      <dgm:spPr/>
      <dgm:t>
        <a:bodyPr/>
        <a:lstStyle/>
        <a:p>
          <a:endParaRPr lang="en-US"/>
        </a:p>
      </dgm:t>
    </dgm:pt>
    <dgm:pt modelId="{366891B8-B77E-4028-9F82-D6CA04A96348}" type="pres">
      <dgm:prSet presAssocID="{BC06A2C8-EECA-4B40-ABD3-25003D314509}" presName="cycle" presStyleCnt="0">
        <dgm:presLayoutVars>
          <dgm:dir/>
          <dgm:resizeHandles val="exact"/>
        </dgm:presLayoutVars>
      </dgm:prSet>
      <dgm:spPr/>
      <dgm:t>
        <a:bodyPr/>
        <a:lstStyle/>
        <a:p>
          <a:endParaRPr lang="en-US"/>
        </a:p>
      </dgm:t>
    </dgm:pt>
    <dgm:pt modelId="{B9DBA9ED-C460-4673-B429-9EED90E74618}" type="pres">
      <dgm:prSet presAssocID="{4E2B0F03-F42C-4CA1-B0C4-421C968ECBD4}" presName="node" presStyleLbl="node1" presStyleIdx="0" presStyleCnt="10" custScaleX="121820" custScaleY="131185">
        <dgm:presLayoutVars>
          <dgm:bulletEnabled val="1"/>
        </dgm:presLayoutVars>
      </dgm:prSet>
      <dgm:spPr/>
      <dgm:t>
        <a:bodyPr/>
        <a:lstStyle/>
        <a:p>
          <a:endParaRPr lang="en-US"/>
        </a:p>
      </dgm:t>
    </dgm:pt>
    <dgm:pt modelId="{445C8B39-E8F5-4244-ACD6-13E1C91E6A79}" type="pres">
      <dgm:prSet presAssocID="{4E2B0F03-F42C-4CA1-B0C4-421C968ECBD4}" presName="spNode" presStyleCnt="0"/>
      <dgm:spPr/>
    </dgm:pt>
    <dgm:pt modelId="{AE37AA89-E82F-4BE9-B6D4-0AB1660A5CB0}" type="pres">
      <dgm:prSet presAssocID="{A5479DA9-24CD-499A-AC80-694F40C4393D}" presName="sibTrans" presStyleLbl="sibTrans1D1" presStyleIdx="0" presStyleCnt="10"/>
      <dgm:spPr/>
      <dgm:t>
        <a:bodyPr/>
        <a:lstStyle/>
        <a:p>
          <a:endParaRPr lang="en-US"/>
        </a:p>
      </dgm:t>
    </dgm:pt>
    <dgm:pt modelId="{BCE1AEC5-045C-4BD6-BB1C-24A8C08BB46E}" type="pres">
      <dgm:prSet presAssocID="{EBDF9317-08D5-4F3B-8B9F-1804F9554182}" presName="node" presStyleLbl="node1" presStyleIdx="1" presStyleCnt="10" custScaleX="124571" custScaleY="137825">
        <dgm:presLayoutVars>
          <dgm:bulletEnabled val="1"/>
        </dgm:presLayoutVars>
      </dgm:prSet>
      <dgm:spPr/>
      <dgm:t>
        <a:bodyPr/>
        <a:lstStyle/>
        <a:p>
          <a:endParaRPr lang="en-US"/>
        </a:p>
      </dgm:t>
    </dgm:pt>
    <dgm:pt modelId="{5556DD2A-EC54-45D3-A474-FBB8575CAEFD}" type="pres">
      <dgm:prSet presAssocID="{EBDF9317-08D5-4F3B-8B9F-1804F9554182}" presName="spNode" presStyleCnt="0"/>
      <dgm:spPr/>
    </dgm:pt>
    <dgm:pt modelId="{F94DE409-A790-40B8-AC38-EC8BECB58743}" type="pres">
      <dgm:prSet presAssocID="{016E8A11-59E4-4563-B413-269C2A150E51}" presName="sibTrans" presStyleLbl="sibTrans1D1" presStyleIdx="1" presStyleCnt="10"/>
      <dgm:spPr/>
      <dgm:t>
        <a:bodyPr/>
        <a:lstStyle/>
        <a:p>
          <a:endParaRPr lang="en-US"/>
        </a:p>
      </dgm:t>
    </dgm:pt>
    <dgm:pt modelId="{08FFEF6D-4604-4A29-B92B-CAD0B3ACCD0A}" type="pres">
      <dgm:prSet presAssocID="{03A0FEA8-5BF4-48F2-A5DD-48838CED900C}" presName="node" presStyleLbl="node1" presStyleIdx="2" presStyleCnt="10" custScaleX="131678" custScaleY="149461">
        <dgm:presLayoutVars>
          <dgm:bulletEnabled val="1"/>
        </dgm:presLayoutVars>
      </dgm:prSet>
      <dgm:spPr/>
      <dgm:t>
        <a:bodyPr/>
        <a:lstStyle/>
        <a:p>
          <a:endParaRPr lang="en-US"/>
        </a:p>
      </dgm:t>
    </dgm:pt>
    <dgm:pt modelId="{79901898-5062-4703-92A1-B41F28531322}" type="pres">
      <dgm:prSet presAssocID="{03A0FEA8-5BF4-48F2-A5DD-48838CED900C}" presName="spNode" presStyleCnt="0"/>
      <dgm:spPr/>
    </dgm:pt>
    <dgm:pt modelId="{86733CB3-19A4-407F-91AD-0584D21493DD}" type="pres">
      <dgm:prSet presAssocID="{9BE60614-B4B9-492F-859C-D1696DE71555}" presName="sibTrans" presStyleLbl="sibTrans1D1" presStyleIdx="2" presStyleCnt="10"/>
      <dgm:spPr/>
      <dgm:t>
        <a:bodyPr/>
        <a:lstStyle/>
        <a:p>
          <a:endParaRPr lang="en-US"/>
        </a:p>
      </dgm:t>
    </dgm:pt>
    <dgm:pt modelId="{458F0501-073E-4279-84F3-3D333F73C593}" type="pres">
      <dgm:prSet presAssocID="{7F042B98-A8E2-4F03-A1B2-9297A72C22D3}" presName="node" presStyleLbl="node1" presStyleIdx="3" presStyleCnt="10" custScaleX="120046" custScaleY="142760">
        <dgm:presLayoutVars>
          <dgm:bulletEnabled val="1"/>
        </dgm:presLayoutVars>
      </dgm:prSet>
      <dgm:spPr/>
      <dgm:t>
        <a:bodyPr/>
        <a:lstStyle/>
        <a:p>
          <a:endParaRPr lang="en-US"/>
        </a:p>
      </dgm:t>
    </dgm:pt>
    <dgm:pt modelId="{EF0A2E69-A87E-4638-A65A-766C59BD3B66}" type="pres">
      <dgm:prSet presAssocID="{7F042B98-A8E2-4F03-A1B2-9297A72C22D3}" presName="spNode" presStyleCnt="0"/>
      <dgm:spPr/>
    </dgm:pt>
    <dgm:pt modelId="{F858FD69-23B6-45D7-A83E-E6FD71706898}" type="pres">
      <dgm:prSet presAssocID="{FF166389-5FE8-4A5D-A74E-07734053D9C5}" presName="sibTrans" presStyleLbl="sibTrans1D1" presStyleIdx="3" presStyleCnt="10"/>
      <dgm:spPr/>
      <dgm:t>
        <a:bodyPr/>
        <a:lstStyle/>
        <a:p>
          <a:endParaRPr lang="en-US"/>
        </a:p>
      </dgm:t>
    </dgm:pt>
    <dgm:pt modelId="{75657889-3639-46F3-BFF3-7F44E28D1C3B}" type="pres">
      <dgm:prSet presAssocID="{C92F4DD8-ACA2-42B3-839C-F90E4380B090}" presName="node" presStyleLbl="node1" presStyleIdx="4" presStyleCnt="10" custScaleX="143798" custScaleY="157865">
        <dgm:presLayoutVars>
          <dgm:bulletEnabled val="1"/>
        </dgm:presLayoutVars>
      </dgm:prSet>
      <dgm:spPr/>
      <dgm:t>
        <a:bodyPr/>
        <a:lstStyle/>
        <a:p>
          <a:endParaRPr lang="en-US"/>
        </a:p>
      </dgm:t>
    </dgm:pt>
    <dgm:pt modelId="{02374CD0-A15A-475C-8CA9-17EC3F85DEBE}" type="pres">
      <dgm:prSet presAssocID="{C92F4DD8-ACA2-42B3-839C-F90E4380B090}" presName="spNode" presStyleCnt="0"/>
      <dgm:spPr/>
    </dgm:pt>
    <dgm:pt modelId="{D050ACA5-A99E-4441-93CD-3EAC8F7957C3}" type="pres">
      <dgm:prSet presAssocID="{EF7DE63A-E572-4CF9-88F6-00CC160722DD}" presName="sibTrans" presStyleLbl="sibTrans1D1" presStyleIdx="4" presStyleCnt="10"/>
      <dgm:spPr/>
      <dgm:t>
        <a:bodyPr/>
        <a:lstStyle/>
        <a:p>
          <a:endParaRPr lang="en-US"/>
        </a:p>
      </dgm:t>
    </dgm:pt>
    <dgm:pt modelId="{0B2E9E86-6100-4CFE-A3BF-DE17470FDB68}" type="pres">
      <dgm:prSet presAssocID="{31E5B6BD-8C80-445E-BD11-AC9C0AAEE329}" presName="node" presStyleLbl="node1" presStyleIdx="5" presStyleCnt="10" custScaleX="117583" custScaleY="182476">
        <dgm:presLayoutVars>
          <dgm:bulletEnabled val="1"/>
        </dgm:presLayoutVars>
      </dgm:prSet>
      <dgm:spPr/>
      <dgm:t>
        <a:bodyPr/>
        <a:lstStyle/>
        <a:p>
          <a:endParaRPr lang="en-US"/>
        </a:p>
      </dgm:t>
    </dgm:pt>
    <dgm:pt modelId="{6B90F104-3626-4C99-9983-CB6BC262F98B}" type="pres">
      <dgm:prSet presAssocID="{31E5B6BD-8C80-445E-BD11-AC9C0AAEE329}" presName="spNode" presStyleCnt="0"/>
      <dgm:spPr/>
    </dgm:pt>
    <dgm:pt modelId="{5F727F29-4C4E-449E-B1FE-7927D01589CE}" type="pres">
      <dgm:prSet presAssocID="{A9AF7452-23D5-4726-98A7-F1E3E4B7637A}" presName="sibTrans" presStyleLbl="sibTrans1D1" presStyleIdx="5" presStyleCnt="10"/>
      <dgm:spPr/>
      <dgm:t>
        <a:bodyPr/>
        <a:lstStyle/>
        <a:p>
          <a:endParaRPr lang="en-US"/>
        </a:p>
      </dgm:t>
    </dgm:pt>
    <dgm:pt modelId="{6BA2B637-2714-4D7D-9E60-EBF8C10E1CBB}" type="pres">
      <dgm:prSet presAssocID="{13D7E546-D0A8-4FE9-A712-AA7FED5FF0DE}" presName="node" presStyleLbl="node1" presStyleIdx="6" presStyleCnt="10" custScaleX="170851" custScaleY="175580" custRadScaleRad="98491" custRadScaleInc="14662">
        <dgm:presLayoutVars>
          <dgm:bulletEnabled val="1"/>
        </dgm:presLayoutVars>
      </dgm:prSet>
      <dgm:spPr/>
      <dgm:t>
        <a:bodyPr/>
        <a:lstStyle/>
        <a:p>
          <a:endParaRPr lang="en-US"/>
        </a:p>
      </dgm:t>
    </dgm:pt>
    <dgm:pt modelId="{F30FBCAC-9DE6-4C83-B99E-CB988AE482D3}" type="pres">
      <dgm:prSet presAssocID="{13D7E546-D0A8-4FE9-A712-AA7FED5FF0DE}" presName="spNode" presStyleCnt="0"/>
      <dgm:spPr/>
    </dgm:pt>
    <dgm:pt modelId="{17A2855D-E2AA-464E-82B6-6D4E3CF3F129}" type="pres">
      <dgm:prSet presAssocID="{E620255F-41C2-460F-81E7-08B2EB1BEFE9}" presName="sibTrans" presStyleLbl="sibTrans1D1" presStyleIdx="6" presStyleCnt="10"/>
      <dgm:spPr/>
      <dgm:t>
        <a:bodyPr/>
        <a:lstStyle/>
        <a:p>
          <a:endParaRPr lang="en-US"/>
        </a:p>
      </dgm:t>
    </dgm:pt>
    <dgm:pt modelId="{560B5B19-E4AE-4BE5-B12A-74F86516F8DE}" type="pres">
      <dgm:prSet presAssocID="{7ABAEF30-CAE3-41B4-8CA3-715A320351FB}" presName="node" presStyleLbl="node1" presStyleIdx="7" presStyleCnt="10" custScaleX="142531" custScaleY="161770" custRadScaleRad="100497" custRadScaleInc="50285">
        <dgm:presLayoutVars>
          <dgm:bulletEnabled val="1"/>
        </dgm:presLayoutVars>
      </dgm:prSet>
      <dgm:spPr/>
      <dgm:t>
        <a:bodyPr/>
        <a:lstStyle/>
        <a:p>
          <a:endParaRPr lang="en-US"/>
        </a:p>
      </dgm:t>
    </dgm:pt>
    <dgm:pt modelId="{6BE6D7EA-D773-4E6F-904D-1F5B64FF1179}" type="pres">
      <dgm:prSet presAssocID="{7ABAEF30-CAE3-41B4-8CA3-715A320351FB}" presName="spNode" presStyleCnt="0"/>
      <dgm:spPr/>
    </dgm:pt>
    <dgm:pt modelId="{B344446E-76F1-4F03-BDF6-5F17424AF5ED}" type="pres">
      <dgm:prSet presAssocID="{6AA6A247-5DA4-44D7-8D61-90590A55E42C}" presName="sibTrans" presStyleLbl="sibTrans1D1" presStyleIdx="7" presStyleCnt="10"/>
      <dgm:spPr/>
      <dgm:t>
        <a:bodyPr/>
        <a:lstStyle/>
        <a:p>
          <a:endParaRPr lang="en-US"/>
        </a:p>
      </dgm:t>
    </dgm:pt>
    <dgm:pt modelId="{081AFD3B-76BB-4377-93BE-D2835CA03554}" type="pres">
      <dgm:prSet presAssocID="{990881CC-8EE0-4F53-A1BC-771E3B944056}" presName="node" presStyleLbl="node1" presStyleIdx="8" presStyleCnt="10" custScaleX="147560" custScaleY="166083" custRadScaleRad="102997" custRadScaleInc="42660">
        <dgm:presLayoutVars>
          <dgm:bulletEnabled val="1"/>
        </dgm:presLayoutVars>
      </dgm:prSet>
      <dgm:spPr/>
      <dgm:t>
        <a:bodyPr/>
        <a:lstStyle/>
        <a:p>
          <a:endParaRPr lang="en-US"/>
        </a:p>
      </dgm:t>
    </dgm:pt>
    <dgm:pt modelId="{9003D4EC-8B15-4280-9C01-0446E5AD7008}" type="pres">
      <dgm:prSet presAssocID="{990881CC-8EE0-4F53-A1BC-771E3B944056}" presName="spNode" presStyleCnt="0"/>
      <dgm:spPr/>
    </dgm:pt>
    <dgm:pt modelId="{D32FC52A-E608-47BD-A53F-FCD2928E81AD}" type="pres">
      <dgm:prSet presAssocID="{50EBD445-3BB3-49E4-9297-FD960F9F628F}" presName="sibTrans" presStyleLbl="sibTrans1D1" presStyleIdx="8" presStyleCnt="10"/>
      <dgm:spPr/>
      <dgm:t>
        <a:bodyPr/>
        <a:lstStyle/>
        <a:p>
          <a:endParaRPr lang="en-US"/>
        </a:p>
      </dgm:t>
    </dgm:pt>
    <dgm:pt modelId="{9DD301E9-FECE-4DC5-A929-3C8A7967D079}" type="pres">
      <dgm:prSet presAssocID="{31C96991-ADB3-4C3D-8549-B74B0B35BDB6}" presName="node" presStyleLbl="node1" presStyleIdx="9" presStyleCnt="10" custScaleX="115681" custScaleY="124424">
        <dgm:presLayoutVars>
          <dgm:bulletEnabled val="1"/>
        </dgm:presLayoutVars>
      </dgm:prSet>
      <dgm:spPr/>
      <dgm:t>
        <a:bodyPr/>
        <a:lstStyle/>
        <a:p>
          <a:endParaRPr lang="en-US"/>
        </a:p>
      </dgm:t>
    </dgm:pt>
    <dgm:pt modelId="{2C80B2AD-E798-4D2C-AB80-B06D371C018F}" type="pres">
      <dgm:prSet presAssocID="{31C96991-ADB3-4C3D-8549-B74B0B35BDB6}" presName="spNode" presStyleCnt="0"/>
      <dgm:spPr/>
    </dgm:pt>
    <dgm:pt modelId="{165C741A-62B2-45A3-99A1-B1CD248B7E8B}" type="pres">
      <dgm:prSet presAssocID="{E5C45F60-2998-4235-A3BF-46E71B5AD765}" presName="sibTrans" presStyleLbl="sibTrans1D1" presStyleIdx="9" presStyleCnt="10"/>
      <dgm:spPr/>
      <dgm:t>
        <a:bodyPr/>
        <a:lstStyle/>
        <a:p>
          <a:endParaRPr lang="en-US"/>
        </a:p>
      </dgm:t>
    </dgm:pt>
  </dgm:ptLst>
  <dgm:cxnLst>
    <dgm:cxn modelId="{80A8FCC6-A688-4475-BEBF-D52C928438FF}" type="presOf" srcId="{A9AF7452-23D5-4726-98A7-F1E3E4B7637A}" destId="{5F727F29-4C4E-449E-B1FE-7927D01589CE}" srcOrd="0" destOrd="0" presId="urn:microsoft.com/office/officeart/2005/8/layout/cycle6"/>
    <dgm:cxn modelId="{69C2C845-1F99-4778-A76A-C02088CA3F31}" srcId="{BC06A2C8-EECA-4B40-ABD3-25003D314509}" destId="{C92F4DD8-ACA2-42B3-839C-F90E4380B090}" srcOrd="4" destOrd="0" parTransId="{6C145158-0969-453D-8349-68C04662A01A}" sibTransId="{EF7DE63A-E572-4CF9-88F6-00CC160722DD}"/>
    <dgm:cxn modelId="{796179CD-3692-419F-804B-356E75AC6075}" srcId="{BC06A2C8-EECA-4B40-ABD3-25003D314509}" destId="{31E5B6BD-8C80-445E-BD11-AC9C0AAEE329}" srcOrd="5" destOrd="0" parTransId="{EF30F949-85EB-4966-B2BC-2FF12BF15FF2}" sibTransId="{A9AF7452-23D5-4726-98A7-F1E3E4B7637A}"/>
    <dgm:cxn modelId="{00AE408F-DF63-482A-9F74-A1F952414E7E}" srcId="{BC06A2C8-EECA-4B40-ABD3-25003D314509}" destId="{EBDF9317-08D5-4F3B-8B9F-1804F9554182}" srcOrd="1" destOrd="0" parTransId="{CEA49C0D-E188-4A5D-B0D5-EB995DDFF66A}" sibTransId="{016E8A11-59E4-4563-B413-269C2A150E51}"/>
    <dgm:cxn modelId="{7AD02E84-F599-4B54-90D6-C2FF650A1C76}" type="presOf" srcId="{31E5B6BD-8C80-445E-BD11-AC9C0AAEE329}" destId="{0B2E9E86-6100-4CFE-A3BF-DE17470FDB68}" srcOrd="0" destOrd="0" presId="urn:microsoft.com/office/officeart/2005/8/layout/cycle6"/>
    <dgm:cxn modelId="{89745E22-D8FC-41A3-9647-A38D4198A22F}" srcId="{BC06A2C8-EECA-4B40-ABD3-25003D314509}" destId="{990881CC-8EE0-4F53-A1BC-771E3B944056}" srcOrd="8" destOrd="0" parTransId="{722368F6-E4BB-445B-A0CA-8CC476E5B95A}" sibTransId="{50EBD445-3BB3-49E4-9297-FD960F9F628F}"/>
    <dgm:cxn modelId="{52F564AE-274C-41CC-8878-0A0BE9191A90}" type="presOf" srcId="{EF7DE63A-E572-4CF9-88F6-00CC160722DD}" destId="{D050ACA5-A99E-4441-93CD-3EAC8F7957C3}" srcOrd="0" destOrd="0" presId="urn:microsoft.com/office/officeart/2005/8/layout/cycle6"/>
    <dgm:cxn modelId="{7272F6F5-249E-4953-8FB5-CE6FF3D85DCC}" type="presOf" srcId="{50EBD445-3BB3-49E4-9297-FD960F9F628F}" destId="{D32FC52A-E608-47BD-A53F-FCD2928E81AD}" srcOrd="0" destOrd="0" presId="urn:microsoft.com/office/officeart/2005/8/layout/cycle6"/>
    <dgm:cxn modelId="{55227B49-3D1B-4A6E-99B1-690F60EABEEB}" type="presOf" srcId="{31C96991-ADB3-4C3D-8549-B74B0B35BDB6}" destId="{9DD301E9-FECE-4DC5-A929-3C8A7967D079}" srcOrd="0" destOrd="0" presId="urn:microsoft.com/office/officeart/2005/8/layout/cycle6"/>
    <dgm:cxn modelId="{B591EB09-1A5B-4EB5-8E5B-07175CB8FF4C}" type="presOf" srcId="{E620255F-41C2-460F-81E7-08B2EB1BEFE9}" destId="{17A2855D-E2AA-464E-82B6-6D4E3CF3F129}" srcOrd="0" destOrd="0" presId="urn:microsoft.com/office/officeart/2005/8/layout/cycle6"/>
    <dgm:cxn modelId="{707D465D-17BA-4194-B744-9D806E96B247}" type="presOf" srcId="{A5479DA9-24CD-499A-AC80-694F40C4393D}" destId="{AE37AA89-E82F-4BE9-B6D4-0AB1660A5CB0}" srcOrd="0" destOrd="0" presId="urn:microsoft.com/office/officeart/2005/8/layout/cycle6"/>
    <dgm:cxn modelId="{9B6271ED-8DC3-4189-9474-55487FE4A15A}" type="presOf" srcId="{C92F4DD8-ACA2-42B3-839C-F90E4380B090}" destId="{75657889-3639-46F3-BFF3-7F44E28D1C3B}" srcOrd="0" destOrd="0" presId="urn:microsoft.com/office/officeart/2005/8/layout/cycle6"/>
    <dgm:cxn modelId="{2D65E1E6-54B8-42C9-8B79-7D8DF1D7258E}" type="presOf" srcId="{BC06A2C8-EECA-4B40-ABD3-25003D314509}" destId="{366891B8-B77E-4028-9F82-D6CA04A96348}" srcOrd="0" destOrd="0" presId="urn:microsoft.com/office/officeart/2005/8/layout/cycle6"/>
    <dgm:cxn modelId="{BBF94FAC-404F-4911-B07A-4E2BBEA79765}" type="presOf" srcId="{E5C45F60-2998-4235-A3BF-46E71B5AD765}" destId="{165C741A-62B2-45A3-99A1-B1CD248B7E8B}" srcOrd="0" destOrd="0" presId="urn:microsoft.com/office/officeart/2005/8/layout/cycle6"/>
    <dgm:cxn modelId="{F9B181B6-C0B0-4B1B-AA83-ECADC3E8F0F2}" type="presOf" srcId="{6AA6A247-5DA4-44D7-8D61-90590A55E42C}" destId="{B344446E-76F1-4F03-BDF6-5F17424AF5ED}" srcOrd="0" destOrd="0" presId="urn:microsoft.com/office/officeart/2005/8/layout/cycle6"/>
    <dgm:cxn modelId="{07251A27-EAFA-4462-B9C3-0C4CE7B0B260}" srcId="{BC06A2C8-EECA-4B40-ABD3-25003D314509}" destId="{13D7E546-D0A8-4FE9-A712-AA7FED5FF0DE}" srcOrd="6" destOrd="0" parTransId="{18C184E9-2867-4FAE-AD30-E8F3D7C0530F}" sibTransId="{E620255F-41C2-460F-81E7-08B2EB1BEFE9}"/>
    <dgm:cxn modelId="{467C6EFD-20F0-4E6F-A8B9-9DDC9CCDA3CD}" type="presOf" srcId="{9BE60614-B4B9-492F-859C-D1696DE71555}" destId="{86733CB3-19A4-407F-91AD-0584D21493DD}" srcOrd="0" destOrd="0" presId="urn:microsoft.com/office/officeart/2005/8/layout/cycle6"/>
    <dgm:cxn modelId="{1694FCC4-01AD-4867-9028-10DA26EB7B96}" type="presOf" srcId="{03A0FEA8-5BF4-48F2-A5DD-48838CED900C}" destId="{08FFEF6D-4604-4A29-B92B-CAD0B3ACCD0A}" srcOrd="0" destOrd="0" presId="urn:microsoft.com/office/officeart/2005/8/layout/cycle6"/>
    <dgm:cxn modelId="{A86BBEC6-FE37-4D7C-AC69-7D6104ADBE4B}" type="presOf" srcId="{EBDF9317-08D5-4F3B-8B9F-1804F9554182}" destId="{BCE1AEC5-045C-4BD6-BB1C-24A8C08BB46E}" srcOrd="0" destOrd="0" presId="urn:microsoft.com/office/officeart/2005/8/layout/cycle6"/>
    <dgm:cxn modelId="{E917D01A-1E40-420D-AEFF-371BAEC6090A}" type="presOf" srcId="{13D7E546-D0A8-4FE9-A712-AA7FED5FF0DE}" destId="{6BA2B637-2714-4D7D-9E60-EBF8C10E1CBB}" srcOrd="0" destOrd="0" presId="urn:microsoft.com/office/officeart/2005/8/layout/cycle6"/>
    <dgm:cxn modelId="{0FDFCB4A-8B61-4F59-BBC9-C7FA9BC0A55C}" type="presOf" srcId="{990881CC-8EE0-4F53-A1BC-771E3B944056}" destId="{081AFD3B-76BB-4377-93BE-D2835CA03554}" srcOrd="0" destOrd="0" presId="urn:microsoft.com/office/officeart/2005/8/layout/cycle6"/>
    <dgm:cxn modelId="{53AB0104-9B4D-4C6D-BB2E-7DA059B6614F}" type="presOf" srcId="{4E2B0F03-F42C-4CA1-B0C4-421C968ECBD4}" destId="{B9DBA9ED-C460-4673-B429-9EED90E74618}" srcOrd="0" destOrd="0" presId="urn:microsoft.com/office/officeart/2005/8/layout/cycle6"/>
    <dgm:cxn modelId="{719D62AA-8E0F-472C-A325-1985A8CD736D}" type="presOf" srcId="{FF166389-5FE8-4A5D-A74E-07734053D9C5}" destId="{F858FD69-23B6-45D7-A83E-E6FD71706898}" srcOrd="0" destOrd="0" presId="urn:microsoft.com/office/officeart/2005/8/layout/cycle6"/>
    <dgm:cxn modelId="{113ED010-FB7A-4CFD-A9D3-FAD33E1A67F6}" type="presOf" srcId="{016E8A11-59E4-4563-B413-269C2A150E51}" destId="{F94DE409-A790-40B8-AC38-EC8BECB58743}" srcOrd="0" destOrd="0" presId="urn:microsoft.com/office/officeart/2005/8/layout/cycle6"/>
    <dgm:cxn modelId="{1C1DDE0D-1A54-4DFF-BFDC-C704AD49CCFE}" srcId="{BC06A2C8-EECA-4B40-ABD3-25003D314509}" destId="{7F042B98-A8E2-4F03-A1B2-9297A72C22D3}" srcOrd="3" destOrd="0" parTransId="{97316528-2724-41E8-B38D-FC68EB27DEBC}" sibTransId="{FF166389-5FE8-4A5D-A74E-07734053D9C5}"/>
    <dgm:cxn modelId="{0D9AF5E5-61DA-4853-9FF4-EDDAFDE3B19E}" srcId="{BC06A2C8-EECA-4B40-ABD3-25003D314509}" destId="{7ABAEF30-CAE3-41B4-8CA3-715A320351FB}" srcOrd="7" destOrd="0" parTransId="{A6C8F8F7-54B0-4DCC-B3D2-B5B39779799B}" sibTransId="{6AA6A247-5DA4-44D7-8D61-90590A55E42C}"/>
    <dgm:cxn modelId="{0A3F01A8-7608-41BF-9240-DC58B4E934AF}" srcId="{BC06A2C8-EECA-4B40-ABD3-25003D314509}" destId="{31C96991-ADB3-4C3D-8549-B74B0B35BDB6}" srcOrd="9" destOrd="0" parTransId="{EB1DEAEB-E07D-4A9A-88DB-4DD9C8263400}" sibTransId="{E5C45F60-2998-4235-A3BF-46E71B5AD765}"/>
    <dgm:cxn modelId="{5CD5B7D2-77F8-433E-9E4B-BE0CCCD67904}" srcId="{BC06A2C8-EECA-4B40-ABD3-25003D314509}" destId="{4E2B0F03-F42C-4CA1-B0C4-421C968ECBD4}" srcOrd="0" destOrd="0" parTransId="{7258B47B-A217-43F1-A53A-94722BC8685B}" sibTransId="{A5479DA9-24CD-499A-AC80-694F40C4393D}"/>
    <dgm:cxn modelId="{941532CC-5E40-43B8-91F3-4DB90793F575}" type="presOf" srcId="{7F042B98-A8E2-4F03-A1B2-9297A72C22D3}" destId="{458F0501-073E-4279-84F3-3D333F73C593}" srcOrd="0" destOrd="0" presId="urn:microsoft.com/office/officeart/2005/8/layout/cycle6"/>
    <dgm:cxn modelId="{66A00C73-ED1E-4D07-BDE8-C544B68BEC71}" srcId="{BC06A2C8-EECA-4B40-ABD3-25003D314509}" destId="{03A0FEA8-5BF4-48F2-A5DD-48838CED900C}" srcOrd="2" destOrd="0" parTransId="{6303ECE4-4DBA-4D81-837B-B78E52A26708}" sibTransId="{9BE60614-B4B9-492F-859C-D1696DE71555}"/>
    <dgm:cxn modelId="{A0AF0393-3D9B-4374-8979-667EA1044C32}" type="presOf" srcId="{7ABAEF30-CAE3-41B4-8CA3-715A320351FB}" destId="{560B5B19-E4AE-4BE5-B12A-74F86516F8DE}" srcOrd="0" destOrd="0" presId="urn:microsoft.com/office/officeart/2005/8/layout/cycle6"/>
    <dgm:cxn modelId="{88D77F80-D46C-4402-A663-BA887EAD33AE}" type="presParOf" srcId="{366891B8-B77E-4028-9F82-D6CA04A96348}" destId="{B9DBA9ED-C460-4673-B429-9EED90E74618}" srcOrd="0" destOrd="0" presId="urn:microsoft.com/office/officeart/2005/8/layout/cycle6"/>
    <dgm:cxn modelId="{209F8AFF-5C5E-43D1-ADBD-6E6C1F1918F3}" type="presParOf" srcId="{366891B8-B77E-4028-9F82-D6CA04A96348}" destId="{445C8B39-E8F5-4244-ACD6-13E1C91E6A79}" srcOrd="1" destOrd="0" presId="urn:microsoft.com/office/officeart/2005/8/layout/cycle6"/>
    <dgm:cxn modelId="{233E53E5-9AF0-4F68-B456-BF6BBBF8E296}" type="presParOf" srcId="{366891B8-B77E-4028-9F82-D6CA04A96348}" destId="{AE37AA89-E82F-4BE9-B6D4-0AB1660A5CB0}" srcOrd="2" destOrd="0" presId="urn:microsoft.com/office/officeart/2005/8/layout/cycle6"/>
    <dgm:cxn modelId="{4C42BB1A-8DBC-474B-81FE-A6037F7821F5}" type="presParOf" srcId="{366891B8-B77E-4028-9F82-D6CA04A96348}" destId="{BCE1AEC5-045C-4BD6-BB1C-24A8C08BB46E}" srcOrd="3" destOrd="0" presId="urn:microsoft.com/office/officeart/2005/8/layout/cycle6"/>
    <dgm:cxn modelId="{7842C663-1F26-4FD6-85BB-15A4E58836C8}" type="presParOf" srcId="{366891B8-B77E-4028-9F82-D6CA04A96348}" destId="{5556DD2A-EC54-45D3-A474-FBB8575CAEFD}" srcOrd="4" destOrd="0" presId="urn:microsoft.com/office/officeart/2005/8/layout/cycle6"/>
    <dgm:cxn modelId="{B5822F11-E9BE-449B-909C-8775B0027DE5}" type="presParOf" srcId="{366891B8-B77E-4028-9F82-D6CA04A96348}" destId="{F94DE409-A790-40B8-AC38-EC8BECB58743}" srcOrd="5" destOrd="0" presId="urn:microsoft.com/office/officeart/2005/8/layout/cycle6"/>
    <dgm:cxn modelId="{4081E9EC-1063-477A-898C-FA083006B425}" type="presParOf" srcId="{366891B8-B77E-4028-9F82-D6CA04A96348}" destId="{08FFEF6D-4604-4A29-B92B-CAD0B3ACCD0A}" srcOrd="6" destOrd="0" presId="urn:microsoft.com/office/officeart/2005/8/layout/cycle6"/>
    <dgm:cxn modelId="{894F6829-0F44-48DD-8348-6B37B498CF2C}" type="presParOf" srcId="{366891B8-B77E-4028-9F82-D6CA04A96348}" destId="{79901898-5062-4703-92A1-B41F28531322}" srcOrd="7" destOrd="0" presId="urn:microsoft.com/office/officeart/2005/8/layout/cycle6"/>
    <dgm:cxn modelId="{706C571E-95AE-47F0-BF26-ABA0D9DF9A21}" type="presParOf" srcId="{366891B8-B77E-4028-9F82-D6CA04A96348}" destId="{86733CB3-19A4-407F-91AD-0584D21493DD}" srcOrd="8" destOrd="0" presId="urn:microsoft.com/office/officeart/2005/8/layout/cycle6"/>
    <dgm:cxn modelId="{742FA7E8-A476-410C-B5D7-DD3164E74FB9}" type="presParOf" srcId="{366891B8-B77E-4028-9F82-D6CA04A96348}" destId="{458F0501-073E-4279-84F3-3D333F73C593}" srcOrd="9" destOrd="0" presId="urn:microsoft.com/office/officeart/2005/8/layout/cycle6"/>
    <dgm:cxn modelId="{541A4A5E-3470-4AEB-9AD1-A7396CE26DCE}" type="presParOf" srcId="{366891B8-B77E-4028-9F82-D6CA04A96348}" destId="{EF0A2E69-A87E-4638-A65A-766C59BD3B66}" srcOrd="10" destOrd="0" presId="urn:microsoft.com/office/officeart/2005/8/layout/cycle6"/>
    <dgm:cxn modelId="{F2D0D7D3-734A-4DB0-9FD5-5DCBFFCA6416}" type="presParOf" srcId="{366891B8-B77E-4028-9F82-D6CA04A96348}" destId="{F858FD69-23B6-45D7-A83E-E6FD71706898}" srcOrd="11" destOrd="0" presId="urn:microsoft.com/office/officeart/2005/8/layout/cycle6"/>
    <dgm:cxn modelId="{46BB2087-7986-4D9B-BF1F-2B28F700BC2B}" type="presParOf" srcId="{366891B8-B77E-4028-9F82-D6CA04A96348}" destId="{75657889-3639-46F3-BFF3-7F44E28D1C3B}" srcOrd="12" destOrd="0" presId="urn:microsoft.com/office/officeart/2005/8/layout/cycle6"/>
    <dgm:cxn modelId="{08622882-EC3E-4339-BA71-9C27C08E86DB}" type="presParOf" srcId="{366891B8-B77E-4028-9F82-D6CA04A96348}" destId="{02374CD0-A15A-475C-8CA9-17EC3F85DEBE}" srcOrd="13" destOrd="0" presId="urn:microsoft.com/office/officeart/2005/8/layout/cycle6"/>
    <dgm:cxn modelId="{100131CD-9C84-4F10-97D1-B783967CD301}" type="presParOf" srcId="{366891B8-B77E-4028-9F82-D6CA04A96348}" destId="{D050ACA5-A99E-4441-93CD-3EAC8F7957C3}" srcOrd="14" destOrd="0" presId="urn:microsoft.com/office/officeart/2005/8/layout/cycle6"/>
    <dgm:cxn modelId="{BC82BE06-0715-4D25-BF44-F7E915A798F1}" type="presParOf" srcId="{366891B8-B77E-4028-9F82-D6CA04A96348}" destId="{0B2E9E86-6100-4CFE-A3BF-DE17470FDB68}" srcOrd="15" destOrd="0" presId="urn:microsoft.com/office/officeart/2005/8/layout/cycle6"/>
    <dgm:cxn modelId="{3461EEBB-1725-4F4D-9CCB-920902B38771}" type="presParOf" srcId="{366891B8-B77E-4028-9F82-D6CA04A96348}" destId="{6B90F104-3626-4C99-9983-CB6BC262F98B}" srcOrd="16" destOrd="0" presId="urn:microsoft.com/office/officeart/2005/8/layout/cycle6"/>
    <dgm:cxn modelId="{DD8BC533-F2FB-4049-9E67-5482E035B216}" type="presParOf" srcId="{366891B8-B77E-4028-9F82-D6CA04A96348}" destId="{5F727F29-4C4E-449E-B1FE-7927D01589CE}" srcOrd="17" destOrd="0" presId="urn:microsoft.com/office/officeart/2005/8/layout/cycle6"/>
    <dgm:cxn modelId="{A2CA5644-E26D-4FF8-8B4B-4C2C56A8DC3F}" type="presParOf" srcId="{366891B8-B77E-4028-9F82-D6CA04A96348}" destId="{6BA2B637-2714-4D7D-9E60-EBF8C10E1CBB}" srcOrd="18" destOrd="0" presId="urn:microsoft.com/office/officeart/2005/8/layout/cycle6"/>
    <dgm:cxn modelId="{D6100642-8D30-4A8C-AD31-D869BA9EF215}" type="presParOf" srcId="{366891B8-B77E-4028-9F82-D6CA04A96348}" destId="{F30FBCAC-9DE6-4C83-B99E-CB988AE482D3}" srcOrd="19" destOrd="0" presId="urn:microsoft.com/office/officeart/2005/8/layout/cycle6"/>
    <dgm:cxn modelId="{84DA59A1-352E-4262-B01F-B1EC97B0D971}" type="presParOf" srcId="{366891B8-B77E-4028-9F82-D6CA04A96348}" destId="{17A2855D-E2AA-464E-82B6-6D4E3CF3F129}" srcOrd="20" destOrd="0" presId="urn:microsoft.com/office/officeart/2005/8/layout/cycle6"/>
    <dgm:cxn modelId="{D3639434-7AB1-4491-8080-5901216ED8F3}" type="presParOf" srcId="{366891B8-B77E-4028-9F82-D6CA04A96348}" destId="{560B5B19-E4AE-4BE5-B12A-74F86516F8DE}" srcOrd="21" destOrd="0" presId="urn:microsoft.com/office/officeart/2005/8/layout/cycle6"/>
    <dgm:cxn modelId="{7C73A45C-5B23-4242-A9FE-E671CBF74DD0}" type="presParOf" srcId="{366891B8-B77E-4028-9F82-D6CA04A96348}" destId="{6BE6D7EA-D773-4E6F-904D-1F5B64FF1179}" srcOrd="22" destOrd="0" presId="urn:microsoft.com/office/officeart/2005/8/layout/cycle6"/>
    <dgm:cxn modelId="{3D48676C-9143-440A-BA44-8C3278F7D720}" type="presParOf" srcId="{366891B8-B77E-4028-9F82-D6CA04A96348}" destId="{B344446E-76F1-4F03-BDF6-5F17424AF5ED}" srcOrd="23" destOrd="0" presId="urn:microsoft.com/office/officeart/2005/8/layout/cycle6"/>
    <dgm:cxn modelId="{BFDD9A57-2302-4DCC-B274-B446819C74B2}" type="presParOf" srcId="{366891B8-B77E-4028-9F82-D6CA04A96348}" destId="{081AFD3B-76BB-4377-93BE-D2835CA03554}" srcOrd="24" destOrd="0" presId="urn:microsoft.com/office/officeart/2005/8/layout/cycle6"/>
    <dgm:cxn modelId="{D11068B3-9E06-462C-8E64-F093079E323C}" type="presParOf" srcId="{366891B8-B77E-4028-9F82-D6CA04A96348}" destId="{9003D4EC-8B15-4280-9C01-0446E5AD7008}" srcOrd="25" destOrd="0" presId="urn:microsoft.com/office/officeart/2005/8/layout/cycle6"/>
    <dgm:cxn modelId="{161A412B-76E4-4EB7-B044-BB2F7CF7C633}" type="presParOf" srcId="{366891B8-B77E-4028-9F82-D6CA04A96348}" destId="{D32FC52A-E608-47BD-A53F-FCD2928E81AD}" srcOrd="26" destOrd="0" presId="urn:microsoft.com/office/officeart/2005/8/layout/cycle6"/>
    <dgm:cxn modelId="{CF037173-52F8-4D94-9E8C-8BB70295F7ED}" type="presParOf" srcId="{366891B8-B77E-4028-9F82-D6CA04A96348}" destId="{9DD301E9-FECE-4DC5-A929-3C8A7967D079}" srcOrd="27" destOrd="0" presId="urn:microsoft.com/office/officeart/2005/8/layout/cycle6"/>
    <dgm:cxn modelId="{2A52F026-93EF-4617-9079-01F72A6E879B}" type="presParOf" srcId="{366891B8-B77E-4028-9F82-D6CA04A96348}" destId="{2C80B2AD-E798-4D2C-AB80-B06D371C018F}" srcOrd="28" destOrd="0" presId="urn:microsoft.com/office/officeart/2005/8/layout/cycle6"/>
    <dgm:cxn modelId="{C7352FFE-CBD7-4A5A-B720-F9F6D5D3FBE9}" type="presParOf" srcId="{366891B8-B77E-4028-9F82-D6CA04A96348}" destId="{165C741A-62B2-45A3-99A1-B1CD248B7E8B}" srcOrd="29"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06A2C8-EECA-4B40-ABD3-25003D314509}" type="doc">
      <dgm:prSet loTypeId="urn:microsoft.com/office/officeart/2005/8/layout/cycle6" loCatId="relationship" qsTypeId="urn:microsoft.com/office/officeart/2005/8/quickstyle/simple1#13" qsCatId="simple" csTypeId="urn:microsoft.com/office/officeart/2005/8/colors/accent1_2#11" csCatId="accent1" phldr="1"/>
      <dgm:spPr/>
      <dgm:t>
        <a:bodyPr/>
        <a:lstStyle/>
        <a:p>
          <a:endParaRPr lang="en-US"/>
        </a:p>
      </dgm:t>
    </dgm:pt>
    <dgm:pt modelId="{4E2B0F03-F42C-4CA1-B0C4-421C968ECBD4}">
      <dgm:prSet phldrT="[Text]"/>
      <dgm:spPr>
        <a:solidFill>
          <a:srgbClr val="FF0000"/>
        </a:solidFill>
      </dgm:spPr>
      <dgm:t>
        <a:bodyPr/>
        <a:lstStyle/>
        <a:p>
          <a:r>
            <a:rPr lang="en-US" dirty="0" smtClean="0">
              <a:latin typeface="Times New Roman" pitchFamily="18" charset="0"/>
              <a:cs typeface="Times New Roman" pitchFamily="18" charset="0"/>
            </a:rPr>
            <a:t>Teacher Directions</a:t>
          </a:r>
          <a:endParaRPr lang="en-US" dirty="0">
            <a:latin typeface="Times New Roman" pitchFamily="18" charset="0"/>
            <a:cs typeface="Times New Roman" pitchFamily="18" charset="0"/>
          </a:endParaRPr>
        </a:p>
      </dgm:t>
    </dgm:pt>
    <dgm:pt modelId="{7258B47B-A217-43F1-A53A-94722BC8685B}" type="parTrans" cxnId="{5CD5B7D2-77F8-433E-9E4B-BE0CCCD67904}">
      <dgm:prSet/>
      <dgm:spPr/>
      <dgm:t>
        <a:bodyPr/>
        <a:lstStyle/>
        <a:p>
          <a:endParaRPr lang="en-US"/>
        </a:p>
      </dgm:t>
    </dgm:pt>
    <dgm:pt modelId="{A5479DA9-24CD-499A-AC80-694F40C4393D}" type="sibTrans" cxnId="{5CD5B7D2-77F8-433E-9E4B-BE0CCCD67904}">
      <dgm:prSet/>
      <dgm:spPr/>
      <dgm:t>
        <a:bodyPr/>
        <a:lstStyle/>
        <a:p>
          <a:endParaRPr lang="en-US"/>
        </a:p>
      </dgm:t>
    </dgm:pt>
    <dgm:pt modelId="{EBDF9317-08D5-4F3B-8B9F-1804F9554182}">
      <dgm:prSet phldrT="[Text]"/>
      <dgm:spPr>
        <a:solidFill>
          <a:srgbClr val="0099FF"/>
        </a:solidFill>
      </dgm:spPr>
      <dgm:t>
        <a:bodyPr/>
        <a:lstStyle/>
        <a:p>
          <a:r>
            <a:rPr lang="en-US" dirty="0" smtClean="0">
              <a:latin typeface="Times New Roman" pitchFamily="18" charset="0"/>
              <a:cs typeface="Times New Roman" pitchFamily="18" charset="0"/>
            </a:rPr>
            <a:t>Sharing Background Information</a:t>
          </a:r>
          <a:endParaRPr lang="en-US" dirty="0">
            <a:latin typeface="Times New Roman" pitchFamily="18" charset="0"/>
            <a:cs typeface="Times New Roman" pitchFamily="18" charset="0"/>
          </a:endParaRPr>
        </a:p>
      </dgm:t>
    </dgm:pt>
    <dgm:pt modelId="{CEA49C0D-E188-4A5D-B0D5-EB995DDFF66A}" type="parTrans" cxnId="{00AE408F-DF63-482A-9F74-A1F952414E7E}">
      <dgm:prSet/>
      <dgm:spPr/>
      <dgm:t>
        <a:bodyPr/>
        <a:lstStyle/>
        <a:p>
          <a:endParaRPr lang="en-US"/>
        </a:p>
      </dgm:t>
    </dgm:pt>
    <dgm:pt modelId="{016E8A11-59E4-4563-B413-269C2A150E51}" type="sibTrans" cxnId="{00AE408F-DF63-482A-9F74-A1F952414E7E}">
      <dgm:prSet/>
      <dgm:spPr/>
      <dgm:t>
        <a:bodyPr/>
        <a:lstStyle/>
        <a:p>
          <a:endParaRPr lang="en-US"/>
        </a:p>
      </dgm:t>
    </dgm:pt>
    <dgm:pt modelId="{03A0FEA8-5BF4-48F2-A5DD-48838CED900C}">
      <dgm:prSet phldrT="[Text]"/>
      <dgm:spPr>
        <a:solidFill>
          <a:srgbClr val="660033"/>
        </a:solidFill>
      </dgm:spPr>
      <dgm:t>
        <a:bodyPr/>
        <a:lstStyle/>
        <a:p>
          <a:r>
            <a:rPr lang="en-US" dirty="0" smtClean="0">
              <a:latin typeface="Times New Roman" pitchFamily="18" charset="0"/>
              <a:cs typeface="Times New Roman" pitchFamily="18" charset="0"/>
            </a:rPr>
            <a:t>Modeling</a:t>
          </a:r>
          <a:endParaRPr lang="en-US" dirty="0">
            <a:latin typeface="Times New Roman" pitchFamily="18" charset="0"/>
            <a:cs typeface="Times New Roman" pitchFamily="18" charset="0"/>
          </a:endParaRPr>
        </a:p>
      </dgm:t>
    </dgm:pt>
    <dgm:pt modelId="{6303ECE4-4DBA-4D81-837B-B78E52A26708}" type="parTrans" cxnId="{66A00C73-ED1E-4D07-BDE8-C544B68BEC71}">
      <dgm:prSet/>
      <dgm:spPr/>
      <dgm:t>
        <a:bodyPr/>
        <a:lstStyle/>
        <a:p>
          <a:endParaRPr lang="en-US"/>
        </a:p>
      </dgm:t>
    </dgm:pt>
    <dgm:pt modelId="{9BE60614-B4B9-492F-859C-D1696DE71555}" type="sibTrans" cxnId="{66A00C73-ED1E-4D07-BDE8-C544B68BEC71}">
      <dgm:prSet/>
      <dgm:spPr/>
      <dgm:t>
        <a:bodyPr/>
        <a:lstStyle/>
        <a:p>
          <a:endParaRPr lang="en-US"/>
        </a:p>
      </dgm:t>
    </dgm:pt>
    <dgm:pt modelId="{C92F4DD8-ACA2-42B3-839C-F90E4380B090}">
      <dgm:prSet/>
      <dgm:spPr>
        <a:solidFill>
          <a:srgbClr val="990000"/>
        </a:solidFill>
      </dgm:spPr>
      <dgm:t>
        <a:bodyPr/>
        <a:lstStyle/>
        <a:p>
          <a:r>
            <a:rPr lang="en-US" dirty="0" smtClean="0">
              <a:latin typeface="Times New Roman" pitchFamily="18" charset="0"/>
              <a:cs typeface="Times New Roman" pitchFamily="18" charset="0"/>
            </a:rPr>
            <a:t>Answering Student Questions</a:t>
          </a:r>
          <a:endParaRPr lang="en-US" dirty="0">
            <a:latin typeface="Times New Roman" pitchFamily="18" charset="0"/>
            <a:cs typeface="Times New Roman" pitchFamily="18" charset="0"/>
          </a:endParaRPr>
        </a:p>
      </dgm:t>
    </dgm:pt>
    <dgm:pt modelId="{6C145158-0969-453D-8349-68C04662A01A}" type="parTrans" cxnId="{69C2C845-1F99-4778-A76A-C02088CA3F31}">
      <dgm:prSet/>
      <dgm:spPr/>
      <dgm:t>
        <a:bodyPr/>
        <a:lstStyle/>
        <a:p>
          <a:endParaRPr lang="en-US"/>
        </a:p>
      </dgm:t>
    </dgm:pt>
    <dgm:pt modelId="{EF7DE63A-E572-4CF9-88F6-00CC160722DD}" type="sibTrans" cxnId="{69C2C845-1F99-4778-A76A-C02088CA3F31}">
      <dgm:prSet/>
      <dgm:spPr/>
      <dgm:t>
        <a:bodyPr/>
        <a:lstStyle/>
        <a:p>
          <a:endParaRPr lang="en-US"/>
        </a:p>
      </dgm:t>
    </dgm:pt>
    <dgm:pt modelId="{31E5B6BD-8C80-445E-BD11-AC9C0AAEE329}">
      <dgm:prSet/>
      <dgm:spPr>
        <a:solidFill>
          <a:srgbClr val="333300"/>
        </a:solidFill>
      </dgm:spPr>
      <dgm:t>
        <a:bodyPr/>
        <a:lstStyle/>
        <a:p>
          <a:r>
            <a:rPr lang="en-US" dirty="0" smtClean="0">
              <a:latin typeface="Times New Roman" pitchFamily="18" charset="0"/>
              <a:cs typeface="Times New Roman" pitchFamily="18" charset="0"/>
            </a:rPr>
            <a:t>Reviewing</a:t>
          </a:r>
          <a:endParaRPr lang="en-US" dirty="0">
            <a:latin typeface="Times New Roman" pitchFamily="18" charset="0"/>
            <a:cs typeface="Times New Roman" pitchFamily="18" charset="0"/>
          </a:endParaRPr>
        </a:p>
      </dgm:t>
    </dgm:pt>
    <dgm:pt modelId="{EF30F949-85EB-4966-B2BC-2FF12BF15FF2}" type="parTrans" cxnId="{796179CD-3692-419F-804B-356E75AC6075}">
      <dgm:prSet/>
      <dgm:spPr/>
      <dgm:t>
        <a:bodyPr/>
        <a:lstStyle/>
        <a:p>
          <a:endParaRPr lang="en-US"/>
        </a:p>
      </dgm:t>
    </dgm:pt>
    <dgm:pt modelId="{A9AF7452-23D5-4726-98A7-F1E3E4B7637A}" type="sibTrans" cxnId="{796179CD-3692-419F-804B-356E75AC6075}">
      <dgm:prSet/>
      <dgm:spPr/>
      <dgm:t>
        <a:bodyPr/>
        <a:lstStyle/>
        <a:p>
          <a:endParaRPr lang="en-US"/>
        </a:p>
      </dgm:t>
    </dgm:pt>
    <dgm:pt modelId="{31C96991-ADB3-4C3D-8549-B74B0B35BDB6}">
      <dgm:prSet/>
      <dgm:spPr>
        <a:solidFill>
          <a:schemeClr val="tx2">
            <a:lumMod val="50000"/>
          </a:schemeClr>
        </a:solidFill>
      </dgm:spPr>
      <dgm:t>
        <a:bodyPr/>
        <a:lstStyle/>
        <a:p>
          <a:r>
            <a:rPr lang="en-US" dirty="0" smtClean="0">
              <a:latin typeface="Times New Roman" pitchFamily="18" charset="0"/>
              <a:cs typeface="Times New Roman" pitchFamily="18" charset="0"/>
            </a:rPr>
            <a:t>Explanation of a Concept</a:t>
          </a:r>
          <a:endParaRPr lang="en-US" dirty="0">
            <a:latin typeface="Times New Roman" pitchFamily="18" charset="0"/>
            <a:cs typeface="Times New Roman" pitchFamily="18" charset="0"/>
          </a:endParaRPr>
        </a:p>
      </dgm:t>
    </dgm:pt>
    <dgm:pt modelId="{EB1DEAEB-E07D-4A9A-88DB-4DD9C8263400}" type="parTrans" cxnId="{0A3F01A8-7608-41BF-9240-DC58B4E934AF}">
      <dgm:prSet/>
      <dgm:spPr/>
      <dgm:t>
        <a:bodyPr/>
        <a:lstStyle/>
        <a:p>
          <a:endParaRPr lang="en-US"/>
        </a:p>
      </dgm:t>
    </dgm:pt>
    <dgm:pt modelId="{E5C45F60-2998-4235-A3BF-46E71B5AD765}" type="sibTrans" cxnId="{0A3F01A8-7608-41BF-9240-DC58B4E934AF}">
      <dgm:prSet/>
      <dgm:spPr/>
      <dgm:t>
        <a:bodyPr/>
        <a:lstStyle/>
        <a:p>
          <a:endParaRPr lang="en-US"/>
        </a:p>
      </dgm:t>
    </dgm:pt>
    <dgm:pt modelId="{13D7E546-D0A8-4FE9-A712-AA7FED5FF0DE}">
      <dgm:prSet/>
      <dgm:spPr>
        <a:solidFill>
          <a:srgbClr val="CC00FF"/>
        </a:solidFill>
      </dgm:spPr>
      <dgm:t>
        <a:bodyPr/>
        <a:lstStyle/>
        <a:p>
          <a:r>
            <a:rPr lang="en-US" dirty="0" smtClean="0">
              <a:latin typeface="Times New Roman" pitchFamily="18" charset="0"/>
              <a:cs typeface="Times New Roman" pitchFamily="18" charset="0"/>
            </a:rPr>
            <a:t>Monitoring and Adjusting Lesson Based on Formative Assessment</a:t>
          </a:r>
          <a:endParaRPr lang="en-US" dirty="0">
            <a:latin typeface="Times New Roman" pitchFamily="18" charset="0"/>
            <a:cs typeface="Times New Roman" pitchFamily="18" charset="0"/>
          </a:endParaRPr>
        </a:p>
      </dgm:t>
    </dgm:pt>
    <dgm:pt modelId="{18C184E9-2867-4FAE-AD30-E8F3D7C0530F}" type="parTrans" cxnId="{07251A27-EAFA-4462-B9C3-0C4CE7B0B260}">
      <dgm:prSet/>
      <dgm:spPr/>
      <dgm:t>
        <a:bodyPr/>
        <a:lstStyle/>
        <a:p>
          <a:endParaRPr lang="en-US"/>
        </a:p>
      </dgm:t>
    </dgm:pt>
    <dgm:pt modelId="{E620255F-41C2-460F-81E7-08B2EB1BEFE9}" type="sibTrans" cxnId="{07251A27-EAFA-4462-B9C3-0C4CE7B0B260}">
      <dgm:prSet/>
      <dgm:spPr/>
      <dgm:t>
        <a:bodyPr/>
        <a:lstStyle/>
        <a:p>
          <a:endParaRPr lang="en-US"/>
        </a:p>
      </dgm:t>
    </dgm:pt>
    <dgm:pt modelId="{7ABAEF30-CAE3-41B4-8CA3-715A320351FB}">
      <dgm:prSet/>
      <dgm:spPr>
        <a:solidFill>
          <a:schemeClr val="accent6">
            <a:lumMod val="75000"/>
          </a:schemeClr>
        </a:solidFill>
      </dgm:spPr>
      <dgm:t>
        <a:bodyPr/>
        <a:lstStyle/>
        <a:p>
          <a:r>
            <a:rPr lang="en-US" dirty="0" smtClean="0">
              <a:latin typeface="Times New Roman" pitchFamily="18" charset="0"/>
              <a:cs typeface="Times New Roman" pitchFamily="18" charset="0"/>
            </a:rPr>
            <a:t>Introducing</a:t>
          </a:r>
          <a:r>
            <a:rPr lang="en-US" baseline="0" dirty="0" smtClean="0">
              <a:latin typeface="Times New Roman" pitchFamily="18" charset="0"/>
              <a:cs typeface="Times New Roman" pitchFamily="18" charset="0"/>
            </a:rPr>
            <a:t> a Concept through discussion, multi-media, a visual, or an auditory experience</a:t>
          </a:r>
          <a:endParaRPr lang="en-US" dirty="0">
            <a:latin typeface="Times New Roman" pitchFamily="18" charset="0"/>
            <a:cs typeface="Times New Roman" pitchFamily="18" charset="0"/>
          </a:endParaRPr>
        </a:p>
      </dgm:t>
    </dgm:pt>
    <dgm:pt modelId="{A6C8F8F7-54B0-4DCC-B3D2-B5B39779799B}" type="parTrans" cxnId="{0D9AF5E5-61DA-4853-9FF4-EDDAFDE3B19E}">
      <dgm:prSet/>
      <dgm:spPr/>
      <dgm:t>
        <a:bodyPr/>
        <a:lstStyle/>
        <a:p>
          <a:endParaRPr lang="en-US"/>
        </a:p>
      </dgm:t>
    </dgm:pt>
    <dgm:pt modelId="{6AA6A247-5DA4-44D7-8D61-90590A55E42C}" type="sibTrans" cxnId="{0D9AF5E5-61DA-4853-9FF4-EDDAFDE3B19E}">
      <dgm:prSet/>
      <dgm:spPr/>
      <dgm:t>
        <a:bodyPr/>
        <a:lstStyle/>
        <a:p>
          <a:endParaRPr lang="en-US"/>
        </a:p>
      </dgm:t>
    </dgm:pt>
    <dgm:pt modelId="{990881CC-8EE0-4F53-A1BC-771E3B944056}">
      <dgm:prSet/>
      <dgm:spPr>
        <a:solidFill>
          <a:srgbClr val="00B050"/>
        </a:solidFill>
      </dgm:spPr>
      <dgm:t>
        <a:bodyPr/>
        <a:lstStyle/>
        <a:p>
          <a:r>
            <a:rPr lang="en-US" dirty="0" smtClean="0">
              <a:latin typeface="Times New Roman" pitchFamily="18" charset="0"/>
              <a:cs typeface="Times New Roman" pitchFamily="18" charset="0"/>
            </a:rPr>
            <a:t>Frontloading Vocabulary</a:t>
          </a:r>
          <a:endParaRPr lang="en-US" dirty="0">
            <a:latin typeface="Times New Roman" pitchFamily="18" charset="0"/>
            <a:cs typeface="Times New Roman" pitchFamily="18" charset="0"/>
          </a:endParaRPr>
        </a:p>
      </dgm:t>
    </dgm:pt>
    <dgm:pt modelId="{722368F6-E4BB-445B-A0CA-8CC476E5B95A}" type="parTrans" cxnId="{89745E22-D8FC-41A3-9647-A38D4198A22F}">
      <dgm:prSet/>
      <dgm:spPr/>
      <dgm:t>
        <a:bodyPr/>
        <a:lstStyle/>
        <a:p>
          <a:endParaRPr lang="en-US"/>
        </a:p>
      </dgm:t>
    </dgm:pt>
    <dgm:pt modelId="{50EBD445-3BB3-49E4-9297-FD960F9F628F}" type="sibTrans" cxnId="{89745E22-D8FC-41A3-9647-A38D4198A22F}">
      <dgm:prSet/>
      <dgm:spPr/>
      <dgm:t>
        <a:bodyPr/>
        <a:lstStyle/>
        <a:p>
          <a:endParaRPr lang="en-US"/>
        </a:p>
      </dgm:t>
    </dgm:pt>
    <dgm:pt modelId="{366891B8-B77E-4028-9F82-D6CA04A96348}" type="pres">
      <dgm:prSet presAssocID="{BC06A2C8-EECA-4B40-ABD3-25003D314509}" presName="cycle" presStyleCnt="0">
        <dgm:presLayoutVars>
          <dgm:dir/>
          <dgm:resizeHandles val="exact"/>
        </dgm:presLayoutVars>
      </dgm:prSet>
      <dgm:spPr/>
      <dgm:t>
        <a:bodyPr/>
        <a:lstStyle/>
        <a:p>
          <a:endParaRPr lang="en-US"/>
        </a:p>
      </dgm:t>
    </dgm:pt>
    <dgm:pt modelId="{B9DBA9ED-C460-4673-B429-9EED90E74618}" type="pres">
      <dgm:prSet presAssocID="{4E2B0F03-F42C-4CA1-B0C4-421C968ECBD4}" presName="node" presStyleLbl="node1" presStyleIdx="0" presStyleCnt="9" custScaleX="121820" custScaleY="131185">
        <dgm:presLayoutVars>
          <dgm:bulletEnabled val="1"/>
        </dgm:presLayoutVars>
      </dgm:prSet>
      <dgm:spPr/>
      <dgm:t>
        <a:bodyPr/>
        <a:lstStyle/>
        <a:p>
          <a:endParaRPr lang="en-US"/>
        </a:p>
      </dgm:t>
    </dgm:pt>
    <dgm:pt modelId="{445C8B39-E8F5-4244-ACD6-13E1C91E6A79}" type="pres">
      <dgm:prSet presAssocID="{4E2B0F03-F42C-4CA1-B0C4-421C968ECBD4}" presName="spNode" presStyleCnt="0"/>
      <dgm:spPr/>
    </dgm:pt>
    <dgm:pt modelId="{AE37AA89-E82F-4BE9-B6D4-0AB1660A5CB0}" type="pres">
      <dgm:prSet presAssocID="{A5479DA9-24CD-499A-AC80-694F40C4393D}" presName="sibTrans" presStyleLbl="sibTrans1D1" presStyleIdx="0" presStyleCnt="9"/>
      <dgm:spPr/>
      <dgm:t>
        <a:bodyPr/>
        <a:lstStyle/>
        <a:p>
          <a:endParaRPr lang="en-US"/>
        </a:p>
      </dgm:t>
    </dgm:pt>
    <dgm:pt modelId="{BCE1AEC5-045C-4BD6-BB1C-24A8C08BB46E}" type="pres">
      <dgm:prSet presAssocID="{EBDF9317-08D5-4F3B-8B9F-1804F9554182}" presName="node" presStyleLbl="node1" presStyleIdx="1" presStyleCnt="9" custScaleX="124571" custScaleY="137825">
        <dgm:presLayoutVars>
          <dgm:bulletEnabled val="1"/>
        </dgm:presLayoutVars>
      </dgm:prSet>
      <dgm:spPr/>
      <dgm:t>
        <a:bodyPr/>
        <a:lstStyle/>
        <a:p>
          <a:endParaRPr lang="en-US"/>
        </a:p>
      </dgm:t>
    </dgm:pt>
    <dgm:pt modelId="{5556DD2A-EC54-45D3-A474-FBB8575CAEFD}" type="pres">
      <dgm:prSet presAssocID="{EBDF9317-08D5-4F3B-8B9F-1804F9554182}" presName="spNode" presStyleCnt="0"/>
      <dgm:spPr/>
    </dgm:pt>
    <dgm:pt modelId="{F94DE409-A790-40B8-AC38-EC8BECB58743}" type="pres">
      <dgm:prSet presAssocID="{016E8A11-59E4-4563-B413-269C2A150E51}" presName="sibTrans" presStyleLbl="sibTrans1D1" presStyleIdx="1" presStyleCnt="9"/>
      <dgm:spPr/>
      <dgm:t>
        <a:bodyPr/>
        <a:lstStyle/>
        <a:p>
          <a:endParaRPr lang="en-US"/>
        </a:p>
      </dgm:t>
    </dgm:pt>
    <dgm:pt modelId="{08FFEF6D-4604-4A29-B92B-CAD0B3ACCD0A}" type="pres">
      <dgm:prSet presAssocID="{03A0FEA8-5BF4-48F2-A5DD-48838CED900C}" presName="node" presStyleLbl="node1" presStyleIdx="2" presStyleCnt="9" custScaleX="131678" custScaleY="149461">
        <dgm:presLayoutVars>
          <dgm:bulletEnabled val="1"/>
        </dgm:presLayoutVars>
      </dgm:prSet>
      <dgm:spPr/>
      <dgm:t>
        <a:bodyPr/>
        <a:lstStyle/>
        <a:p>
          <a:endParaRPr lang="en-US"/>
        </a:p>
      </dgm:t>
    </dgm:pt>
    <dgm:pt modelId="{79901898-5062-4703-92A1-B41F28531322}" type="pres">
      <dgm:prSet presAssocID="{03A0FEA8-5BF4-48F2-A5DD-48838CED900C}" presName="spNode" presStyleCnt="0"/>
      <dgm:spPr/>
    </dgm:pt>
    <dgm:pt modelId="{86733CB3-19A4-407F-91AD-0584D21493DD}" type="pres">
      <dgm:prSet presAssocID="{9BE60614-B4B9-492F-859C-D1696DE71555}" presName="sibTrans" presStyleLbl="sibTrans1D1" presStyleIdx="2" presStyleCnt="9"/>
      <dgm:spPr/>
      <dgm:t>
        <a:bodyPr/>
        <a:lstStyle/>
        <a:p>
          <a:endParaRPr lang="en-US"/>
        </a:p>
      </dgm:t>
    </dgm:pt>
    <dgm:pt modelId="{75657889-3639-46F3-BFF3-7F44E28D1C3B}" type="pres">
      <dgm:prSet presAssocID="{C92F4DD8-ACA2-42B3-839C-F90E4380B090}" presName="node" presStyleLbl="node1" presStyleIdx="3" presStyleCnt="9" custScaleX="143798" custScaleY="157865">
        <dgm:presLayoutVars>
          <dgm:bulletEnabled val="1"/>
        </dgm:presLayoutVars>
      </dgm:prSet>
      <dgm:spPr/>
      <dgm:t>
        <a:bodyPr/>
        <a:lstStyle/>
        <a:p>
          <a:endParaRPr lang="en-US"/>
        </a:p>
      </dgm:t>
    </dgm:pt>
    <dgm:pt modelId="{02374CD0-A15A-475C-8CA9-17EC3F85DEBE}" type="pres">
      <dgm:prSet presAssocID="{C92F4DD8-ACA2-42B3-839C-F90E4380B090}" presName="spNode" presStyleCnt="0"/>
      <dgm:spPr/>
    </dgm:pt>
    <dgm:pt modelId="{D050ACA5-A99E-4441-93CD-3EAC8F7957C3}" type="pres">
      <dgm:prSet presAssocID="{EF7DE63A-E572-4CF9-88F6-00CC160722DD}" presName="sibTrans" presStyleLbl="sibTrans1D1" presStyleIdx="3" presStyleCnt="9"/>
      <dgm:spPr/>
      <dgm:t>
        <a:bodyPr/>
        <a:lstStyle/>
        <a:p>
          <a:endParaRPr lang="en-US"/>
        </a:p>
      </dgm:t>
    </dgm:pt>
    <dgm:pt modelId="{0B2E9E86-6100-4CFE-A3BF-DE17470FDB68}" type="pres">
      <dgm:prSet presAssocID="{31E5B6BD-8C80-445E-BD11-AC9C0AAEE329}" presName="node" presStyleLbl="node1" presStyleIdx="4" presStyleCnt="9" custScaleX="117583" custScaleY="182476">
        <dgm:presLayoutVars>
          <dgm:bulletEnabled val="1"/>
        </dgm:presLayoutVars>
      </dgm:prSet>
      <dgm:spPr/>
      <dgm:t>
        <a:bodyPr/>
        <a:lstStyle/>
        <a:p>
          <a:endParaRPr lang="en-US"/>
        </a:p>
      </dgm:t>
    </dgm:pt>
    <dgm:pt modelId="{6B90F104-3626-4C99-9983-CB6BC262F98B}" type="pres">
      <dgm:prSet presAssocID="{31E5B6BD-8C80-445E-BD11-AC9C0AAEE329}" presName="spNode" presStyleCnt="0"/>
      <dgm:spPr/>
    </dgm:pt>
    <dgm:pt modelId="{5F727F29-4C4E-449E-B1FE-7927D01589CE}" type="pres">
      <dgm:prSet presAssocID="{A9AF7452-23D5-4726-98A7-F1E3E4B7637A}" presName="sibTrans" presStyleLbl="sibTrans1D1" presStyleIdx="4" presStyleCnt="9"/>
      <dgm:spPr/>
      <dgm:t>
        <a:bodyPr/>
        <a:lstStyle/>
        <a:p>
          <a:endParaRPr lang="en-US"/>
        </a:p>
      </dgm:t>
    </dgm:pt>
    <dgm:pt modelId="{6BA2B637-2714-4D7D-9E60-EBF8C10E1CBB}" type="pres">
      <dgm:prSet presAssocID="{13D7E546-D0A8-4FE9-A712-AA7FED5FF0DE}" presName="node" presStyleLbl="node1" presStyleIdx="5" presStyleCnt="9" custScaleX="183934" custScaleY="175580" custRadScaleRad="98491" custRadScaleInc="14662">
        <dgm:presLayoutVars>
          <dgm:bulletEnabled val="1"/>
        </dgm:presLayoutVars>
      </dgm:prSet>
      <dgm:spPr/>
      <dgm:t>
        <a:bodyPr/>
        <a:lstStyle/>
        <a:p>
          <a:endParaRPr lang="en-US"/>
        </a:p>
      </dgm:t>
    </dgm:pt>
    <dgm:pt modelId="{F30FBCAC-9DE6-4C83-B99E-CB988AE482D3}" type="pres">
      <dgm:prSet presAssocID="{13D7E546-D0A8-4FE9-A712-AA7FED5FF0DE}" presName="spNode" presStyleCnt="0"/>
      <dgm:spPr/>
    </dgm:pt>
    <dgm:pt modelId="{17A2855D-E2AA-464E-82B6-6D4E3CF3F129}" type="pres">
      <dgm:prSet presAssocID="{E620255F-41C2-460F-81E7-08B2EB1BEFE9}" presName="sibTrans" presStyleLbl="sibTrans1D1" presStyleIdx="5" presStyleCnt="9"/>
      <dgm:spPr/>
      <dgm:t>
        <a:bodyPr/>
        <a:lstStyle/>
        <a:p>
          <a:endParaRPr lang="en-US"/>
        </a:p>
      </dgm:t>
    </dgm:pt>
    <dgm:pt modelId="{560B5B19-E4AE-4BE5-B12A-74F86516F8DE}" type="pres">
      <dgm:prSet presAssocID="{7ABAEF30-CAE3-41B4-8CA3-715A320351FB}" presName="node" presStyleLbl="node1" presStyleIdx="6" presStyleCnt="9" custScaleX="197615" custScaleY="181897" custRadScaleRad="100497" custRadScaleInc="50285">
        <dgm:presLayoutVars>
          <dgm:bulletEnabled val="1"/>
        </dgm:presLayoutVars>
      </dgm:prSet>
      <dgm:spPr/>
      <dgm:t>
        <a:bodyPr/>
        <a:lstStyle/>
        <a:p>
          <a:endParaRPr lang="en-US"/>
        </a:p>
      </dgm:t>
    </dgm:pt>
    <dgm:pt modelId="{6BE6D7EA-D773-4E6F-904D-1F5B64FF1179}" type="pres">
      <dgm:prSet presAssocID="{7ABAEF30-CAE3-41B4-8CA3-715A320351FB}" presName="spNode" presStyleCnt="0"/>
      <dgm:spPr/>
    </dgm:pt>
    <dgm:pt modelId="{B344446E-76F1-4F03-BDF6-5F17424AF5ED}" type="pres">
      <dgm:prSet presAssocID="{6AA6A247-5DA4-44D7-8D61-90590A55E42C}" presName="sibTrans" presStyleLbl="sibTrans1D1" presStyleIdx="6" presStyleCnt="9"/>
      <dgm:spPr/>
      <dgm:t>
        <a:bodyPr/>
        <a:lstStyle/>
        <a:p>
          <a:endParaRPr lang="en-US"/>
        </a:p>
      </dgm:t>
    </dgm:pt>
    <dgm:pt modelId="{081AFD3B-76BB-4377-93BE-D2835CA03554}" type="pres">
      <dgm:prSet presAssocID="{990881CC-8EE0-4F53-A1BC-771E3B944056}" presName="node" presStyleLbl="node1" presStyleIdx="7" presStyleCnt="9" custScaleX="147560" custScaleY="166083" custRadScaleRad="102997" custRadScaleInc="42660">
        <dgm:presLayoutVars>
          <dgm:bulletEnabled val="1"/>
        </dgm:presLayoutVars>
      </dgm:prSet>
      <dgm:spPr/>
      <dgm:t>
        <a:bodyPr/>
        <a:lstStyle/>
        <a:p>
          <a:endParaRPr lang="en-US"/>
        </a:p>
      </dgm:t>
    </dgm:pt>
    <dgm:pt modelId="{9003D4EC-8B15-4280-9C01-0446E5AD7008}" type="pres">
      <dgm:prSet presAssocID="{990881CC-8EE0-4F53-A1BC-771E3B944056}" presName="spNode" presStyleCnt="0"/>
      <dgm:spPr/>
    </dgm:pt>
    <dgm:pt modelId="{D32FC52A-E608-47BD-A53F-FCD2928E81AD}" type="pres">
      <dgm:prSet presAssocID="{50EBD445-3BB3-49E4-9297-FD960F9F628F}" presName="sibTrans" presStyleLbl="sibTrans1D1" presStyleIdx="7" presStyleCnt="9"/>
      <dgm:spPr/>
      <dgm:t>
        <a:bodyPr/>
        <a:lstStyle/>
        <a:p>
          <a:endParaRPr lang="en-US"/>
        </a:p>
      </dgm:t>
    </dgm:pt>
    <dgm:pt modelId="{9DD301E9-FECE-4DC5-A929-3C8A7967D079}" type="pres">
      <dgm:prSet presAssocID="{31C96991-ADB3-4C3D-8549-B74B0B35BDB6}" presName="node" presStyleLbl="node1" presStyleIdx="8" presStyleCnt="9" custScaleX="115681" custScaleY="124424">
        <dgm:presLayoutVars>
          <dgm:bulletEnabled val="1"/>
        </dgm:presLayoutVars>
      </dgm:prSet>
      <dgm:spPr/>
      <dgm:t>
        <a:bodyPr/>
        <a:lstStyle/>
        <a:p>
          <a:endParaRPr lang="en-US"/>
        </a:p>
      </dgm:t>
    </dgm:pt>
    <dgm:pt modelId="{2C80B2AD-E798-4D2C-AB80-B06D371C018F}" type="pres">
      <dgm:prSet presAssocID="{31C96991-ADB3-4C3D-8549-B74B0B35BDB6}" presName="spNode" presStyleCnt="0"/>
      <dgm:spPr/>
    </dgm:pt>
    <dgm:pt modelId="{165C741A-62B2-45A3-99A1-B1CD248B7E8B}" type="pres">
      <dgm:prSet presAssocID="{E5C45F60-2998-4235-A3BF-46E71B5AD765}" presName="sibTrans" presStyleLbl="sibTrans1D1" presStyleIdx="8" presStyleCnt="9"/>
      <dgm:spPr/>
      <dgm:t>
        <a:bodyPr/>
        <a:lstStyle/>
        <a:p>
          <a:endParaRPr lang="en-US"/>
        </a:p>
      </dgm:t>
    </dgm:pt>
  </dgm:ptLst>
  <dgm:cxnLst>
    <dgm:cxn modelId="{69C2C845-1F99-4778-A76A-C02088CA3F31}" srcId="{BC06A2C8-EECA-4B40-ABD3-25003D314509}" destId="{C92F4DD8-ACA2-42B3-839C-F90E4380B090}" srcOrd="3" destOrd="0" parTransId="{6C145158-0969-453D-8349-68C04662A01A}" sibTransId="{EF7DE63A-E572-4CF9-88F6-00CC160722DD}"/>
    <dgm:cxn modelId="{796179CD-3692-419F-804B-356E75AC6075}" srcId="{BC06A2C8-EECA-4B40-ABD3-25003D314509}" destId="{31E5B6BD-8C80-445E-BD11-AC9C0AAEE329}" srcOrd="4" destOrd="0" parTransId="{EF30F949-85EB-4966-B2BC-2FF12BF15FF2}" sibTransId="{A9AF7452-23D5-4726-98A7-F1E3E4B7637A}"/>
    <dgm:cxn modelId="{00AE408F-DF63-482A-9F74-A1F952414E7E}" srcId="{BC06A2C8-EECA-4B40-ABD3-25003D314509}" destId="{EBDF9317-08D5-4F3B-8B9F-1804F9554182}" srcOrd="1" destOrd="0" parTransId="{CEA49C0D-E188-4A5D-B0D5-EB995DDFF66A}" sibTransId="{016E8A11-59E4-4563-B413-269C2A150E51}"/>
    <dgm:cxn modelId="{EFC79E3A-F8C4-4B7B-809E-04843F475B2B}" type="presOf" srcId="{BC06A2C8-EECA-4B40-ABD3-25003D314509}" destId="{366891B8-B77E-4028-9F82-D6CA04A96348}" srcOrd="0" destOrd="0" presId="urn:microsoft.com/office/officeart/2005/8/layout/cycle6"/>
    <dgm:cxn modelId="{5E0A4B28-B772-460B-A62E-751369F783C4}" type="presOf" srcId="{A9AF7452-23D5-4726-98A7-F1E3E4B7637A}" destId="{5F727F29-4C4E-449E-B1FE-7927D01589CE}" srcOrd="0" destOrd="0" presId="urn:microsoft.com/office/officeart/2005/8/layout/cycle6"/>
    <dgm:cxn modelId="{89745E22-D8FC-41A3-9647-A38D4198A22F}" srcId="{BC06A2C8-EECA-4B40-ABD3-25003D314509}" destId="{990881CC-8EE0-4F53-A1BC-771E3B944056}" srcOrd="7" destOrd="0" parTransId="{722368F6-E4BB-445B-A0CA-8CC476E5B95A}" sibTransId="{50EBD445-3BB3-49E4-9297-FD960F9F628F}"/>
    <dgm:cxn modelId="{70B4EA23-F5F1-4DD6-A909-8E8AC7487A60}" type="presOf" srcId="{A5479DA9-24CD-499A-AC80-694F40C4393D}" destId="{AE37AA89-E82F-4BE9-B6D4-0AB1660A5CB0}" srcOrd="0" destOrd="0" presId="urn:microsoft.com/office/officeart/2005/8/layout/cycle6"/>
    <dgm:cxn modelId="{4E08541B-65AB-4F04-893A-D5E33CD3C76E}" type="presOf" srcId="{EF7DE63A-E572-4CF9-88F6-00CC160722DD}" destId="{D050ACA5-A99E-4441-93CD-3EAC8F7957C3}" srcOrd="0" destOrd="0" presId="urn:microsoft.com/office/officeart/2005/8/layout/cycle6"/>
    <dgm:cxn modelId="{CDB680C0-BF12-403D-AD38-E75108BEF746}" type="presOf" srcId="{50EBD445-3BB3-49E4-9297-FD960F9F628F}" destId="{D32FC52A-E608-47BD-A53F-FCD2928E81AD}" srcOrd="0" destOrd="0" presId="urn:microsoft.com/office/officeart/2005/8/layout/cycle6"/>
    <dgm:cxn modelId="{949EA470-F296-480F-BDDC-90A93D31C21A}" type="presOf" srcId="{31C96991-ADB3-4C3D-8549-B74B0B35BDB6}" destId="{9DD301E9-FECE-4DC5-A929-3C8A7967D079}" srcOrd="0" destOrd="0" presId="urn:microsoft.com/office/officeart/2005/8/layout/cycle6"/>
    <dgm:cxn modelId="{860E4D7F-0CE0-4DD6-9B09-5A7088F195DD}" type="presOf" srcId="{9BE60614-B4B9-492F-859C-D1696DE71555}" destId="{86733CB3-19A4-407F-91AD-0584D21493DD}" srcOrd="0" destOrd="0" presId="urn:microsoft.com/office/officeart/2005/8/layout/cycle6"/>
    <dgm:cxn modelId="{05AB692B-1E25-4C18-B5AE-7023AB6E51DA}" type="presOf" srcId="{6AA6A247-5DA4-44D7-8D61-90590A55E42C}" destId="{B344446E-76F1-4F03-BDF6-5F17424AF5ED}" srcOrd="0" destOrd="0" presId="urn:microsoft.com/office/officeart/2005/8/layout/cycle6"/>
    <dgm:cxn modelId="{07251A27-EAFA-4462-B9C3-0C4CE7B0B260}" srcId="{BC06A2C8-EECA-4B40-ABD3-25003D314509}" destId="{13D7E546-D0A8-4FE9-A712-AA7FED5FF0DE}" srcOrd="5" destOrd="0" parTransId="{18C184E9-2867-4FAE-AD30-E8F3D7C0530F}" sibTransId="{E620255F-41C2-460F-81E7-08B2EB1BEFE9}"/>
    <dgm:cxn modelId="{16A34809-CF59-4D1D-A094-C452D43C0770}" type="presOf" srcId="{990881CC-8EE0-4F53-A1BC-771E3B944056}" destId="{081AFD3B-76BB-4377-93BE-D2835CA03554}" srcOrd="0" destOrd="0" presId="urn:microsoft.com/office/officeart/2005/8/layout/cycle6"/>
    <dgm:cxn modelId="{FC97A144-EFEF-40FF-9C69-DB4B1D17BFD1}" type="presOf" srcId="{EBDF9317-08D5-4F3B-8B9F-1804F9554182}" destId="{BCE1AEC5-045C-4BD6-BB1C-24A8C08BB46E}" srcOrd="0" destOrd="0" presId="urn:microsoft.com/office/officeart/2005/8/layout/cycle6"/>
    <dgm:cxn modelId="{0D9AF5E5-61DA-4853-9FF4-EDDAFDE3B19E}" srcId="{BC06A2C8-EECA-4B40-ABD3-25003D314509}" destId="{7ABAEF30-CAE3-41B4-8CA3-715A320351FB}" srcOrd="6" destOrd="0" parTransId="{A6C8F8F7-54B0-4DCC-B3D2-B5B39779799B}" sibTransId="{6AA6A247-5DA4-44D7-8D61-90590A55E42C}"/>
    <dgm:cxn modelId="{7F167CD4-4614-4896-A552-637AE0B80457}" type="presOf" srcId="{03A0FEA8-5BF4-48F2-A5DD-48838CED900C}" destId="{08FFEF6D-4604-4A29-B92B-CAD0B3ACCD0A}" srcOrd="0" destOrd="0" presId="urn:microsoft.com/office/officeart/2005/8/layout/cycle6"/>
    <dgm:cxn modelId="{BAA686BE-B027-4A49-818D-AF83602628FA}" type="presOf" srcId="{C92F4DD8-ACA2-42B3-839C-F90E4380B090}" destId="{75657889-3639-46F3-BFF3-7F44E28D1C3B}" srcOrd="0" destOrd="0" presId="urn:microsoft.com/office/officeart/2005/8/layout/cycle6"/>
    <dgm:cxn modelId="{80450F11-A067-40E2-A823-47E7ED3B19FB}" type="presOf" srcId="{016E8A11-59E4-4563-B413-269C2A150E51}" destId="{F94DE409-A790-40B8-AC38-EC8BECB58743}" srcOrd="0" destOrd="0" presId="urn:microsoft.com/office/officeart/2005/8/layout/cycle6"/>
    <dgm:cxn modelId="{0A3F01A8-7608-41BF-9240-DC58B4E934AF}" srcId="{BC06A2C8-EECA-4B40-ABD3-25003D314509}" destId="{31C96991-ADB3-4C3D-8549-B74B0B35BDB6}" srcOrd="8" destOrd="0" parTransId="{EB1DEAEB-E07D-4A9A-88DB-4DD9C8263400}" sibTransId="{E5C45F60-2998-4235-A3BF-46E71B5AD765}"/>
    <dgm:cxn modelId="{78E7EA5E-828D-4D40-80A9-3E9271B68CBE}" type="presOf" srcId="{7ABAEF30-CAE3-41B4-8CA3-715A320351FB}" destId="{560B5B19-E4AE-4BE5-B12A-74F86516F8DE}" srcOrd="0" destOrd="0" presId="urn:microsoft.com/office/officeart/2005/8/layout/cycle6"/>
    <dgm:cxn modelId="{80745ACE-11D2-4441-81E7-3FB3E49EBC0E}" type="presOf" srcId="{E5C45F60-2998-4235-A3BF-46E71B5AD765}" destId="{165C741A-62B2-45A3-99A1-B1CD248B7E8B}" srcOrd="0" destOrd="0" presId="urn:microsoft.com/office/officeart/2005/8/layout/cycle6"/>
    <dgm:cxn modelId="{8AAA9533-5B0E-42AF-9F5F-95FBEC051A1D}" type="presOf" srcId="{31E5B6BD-8C80-445E-BD11-AC9C0AAEE329}" destId="{0B2E9E86-6100-4CFE-A3BF-DE17470FDB68}" srcOrd="0" destOrd="0" presId="urn:microsoft.com/office/officeart/2005/8/layout/cycle6"/>
    <dgm:cxn modelId="{CA5AAC42-A229-4CFA-8AFD-C61A71337FC9}" type="presOf" srcId="{13D7E546-D0A8-4FE9-A712-AA7FED5FF0DE}" destId="{6BA2B637-2714-4D7D-9E60-EBF8C10E1CBB}" srcOrd="0" destOrd="0" presId="urn:microsoft.com/office/officeart/2005/8/layout/cycle6"/>
    <dgm:cxn modelId="{5CD5B7D2-77F8-433E-9E4B-BE0CCCD67904}" srcId="{BC06A2C8-EECA-4B40-ABD3-25003D314509}" destId="{4E2B0F03-F42C-4CA1-B0C4-421C968ECBD4}" srcOrd="0" destOrd="0" parTransId="{7258B47B-A217-43F1-A53A-94722BC8685B}" sibTransId="{A5479DA9-24CD-499A-AC80-694F40C4393D}"/>
    <dgm:cxn modelId="{5162F1BE-7E68-4ACC-904B-10D79E9EF8DA}" type="presOf" srcId="{E620255F-41C2-460F-81E7-08B2EB1BEFE9}" destId="{17A2855D-E2AA-464E-82B6-6D4E3CF3F129}" srcOrd="0" destOrd="0" presId="urn:microsoft.com/office/officeart/2005/8/layout/cycle6"/>
    <dgm:cxn modelId="{9B8B6F58-FD82-408C-B4E2-18A994DCE10B}" type="presOf" srcId="{4E2B0F03-F42C-4CA1-B0C4-421C968ECBD4}" destId="{B9DBA9ED-C460-4673-B429-9EED90E74618}" srcOrd="0" destOrd="0" presId="urn:microsoft.com/office/officeart/2005/8/layout/cycle6"/>
    <dgm:cxn modelId="{66A00C73-ED1E-4D07-BDE8-C544B68BEC71}" srcId="{BC06A2C8-EECA-4B40-ABD3-25003D314509}" destId="{03A0FEA8-5BF4-48F2-A5DD-48838CED900C}" srcOrd="2" destOrd="0" parTransId="{6303ECE4-4DBA-4D81-837B-B78E52A26708}" sibTransId="{9BE60614-B4B9-492F-859C-D1696DE71555}"/>
    <dgm:cxn modelId="{BCCD0F1E-BD4B-4B24-B7E9-71C6AD87CBF5}" type="presParOf" srcId="{366891B8-B77E-4028-9F82-D6CA04A96348}" destId="{B9DBA9ED-C460-4673-B429-9EED90E74618}" srcOrd="0" destOrd="0" presId="urn:microsoft.com/office/officeart/2005/8/layout/cycle6"/>
    <dgm:cxn modelId="{219C6360-3040-4510-B092-B72D7858761F}" type="presParOf" srcId="{366891B8-B77E-4028-9F82-D6CA04A96348}" destId="{445C8B39-E8F5-4244-ACD6-13E1C91E6A79}" srcOrd="1" destOrd="0" presId="urn:microsoft.com/office/officeart/2005/8/layout/cycle6"/>
    <dgm:cxn modelId="{29E0ACFF-3D2B-4951-B998-896DF737FE62}" type="presParOf" srcId="{366891B8-B77E-4028-9F82-D6CA04A96348}" destId="{AE37AA89-E82F-4BE9-B6D4-0AB1660A5CB0}" srcOrd="2" destOrd="0" presId="urn:microsoft.com/office/officeart/2005/8/layout/cycle6"/>
    <dgm:cxn modelId="{54871546-9B84-4A70-8A31-E0D22CEEA52A}" type="presParOf" srcId="{366891B8-B77E-4028-9F82-D6CA04A96348}" destId="{BCE1AEC5-045C-4BD6-BB1C-24A8C08BB46E}" srcOrd="3" destOrd="0" presId="urn:microsoft.com/office/officeart/2005/8/layout/cycle6"/>
    <dgm:cxn modelId="{727FBC77-4B6C-4AA0-A0D2-AD321BACE05F}" type="presParOf" srcId="{366891B8-B77E-4028-9F82-D6CA04A96348}" destId="{5556DD2A-EC54-45D3-A474-FBB8575CAEFD}" srcOrd="4" destOrd="0" presId="urn:microsoft.com/office/officeart/2005/8/layout/cycle6"/>
    <dgm:cxn modelId="{08FCFB51-F614-4B77-9503-B47A7F1F91FD}" type="presParOf" srcId="{366891B8-B77E-4028-9F82-D6CA04A96348}" destId="{F94DE409-A790-40B8-AC38-EC8BECB58743}" srcOrd="5" destOrd="0" presId="urn:microsoft.com/office/officeart/2005/8/layout/cycle6"/>
    <dgm:cxn modelId="{DE275B08-8C59-44B7-A63B-A417CB7BB8DA}" type="presParOf" srcId="{366891B8-B77E-4028-9F82-D6CA04A96348}" destId="{08FFEF6D-4604-4A29-B92B-CAD0B3ACCD0A}" srcOrd="6" destOrd="0" presId="urn:microsoft.com/office/officeart/2005/8/layout/cycle6"/>
    <dgm:cxn modelId="{C48012AC-E65E-46E3-9BF9-D0911166455C}" type="presParOf" srcId="{366891B8-B77E-4028-9F82-D6CA04A96348}" destId="{79901898-5062-4703-92A1-B41F28531322}" srcOrd="7" destOrd="0" presId="urn:microsoft.com/office/officeart/2005/8/layout/cycle6"/>
    <dgm:cxn modelId="{6FE19F09-8D54-457B-962A-F48473BB0BB1}" type="presParOf" srcId="{366891B8-B77E-4028-9F82-D6CA04A96348}" destId="{86733CB3-19A4-407F-91AD-0584D21493DD}" srcOrd="8" destOrd="0" presId="urn:microsoft.com/office/officeart/2005/8/layout/cycle6"/>
    <dgm:cxn modelId="{392FB7F8-C692-4F82-A51F-14C14AB55D38}" type="presParOf" srcId="{366891B8-B77E-4028-9F82-D6CA04A96348}" destId="{75657889-3639-46F3-BFF3-7F44E28D1C3B}" srcOrd="9" destOrd="0" presId="urn:microsoft.com/office/officeart/2005/8/layout/cycle6"/>
    <dgm:cxn modelId="{8573DC69-C1DE-47B6-8AE3-DF5BF56A51FD}" type="presParOf" srcId="{366891B8-B77E-4028-9F82-D6CA04A96348}" destId="{02374CD0-A15A-475C-8CA9-17EC3F85DEBE}" srcOrd="10" destOrd="0" presId="urn:microsoft.com/office/officeart/2005/8/layout/cycle6"/>
    <dgm:cxn modelId="{F23968BD-61AB-439D-A4D5-D4D803759996}" type="presParOf" srcId="{366891B8-B77E-4028-9F82-D6CA04A96348}" destId="{D050ACA5-A99E-4441-93CD-3EAC8F7957C3}" srcOrd="11" destOrd="0" presId="urn:microsoft.com/office/officeart/2005/8/layout/cycle6"/>
    <dgm:cxn modelId="{72B8BBC7-0110-4F99-80E0-D9E3620E3CEF}" type="presParOf" srcId="{366891B8-B77E-4028-9F82-D6CA04A96348}" destId="{0B2E9E86-6100-4CFE-A3BF-DE17470FDB68}" srcOrd="12" destOrd="0" presId="urn:microsoft.com/office/officeart/2005/8/layout/cycle6"/>
    <dgm:cxn modelId="{7A464D69-8D2A-4B6A-9FB5-E105AB157B8E}" type="presParOf" srcId="{366891B8-B77E-4028-9F82-D6CA04A96348}" destId="{6B90F104-3626-4C99-9983-CB6BC262F98B}" srcOrd="13" destOrd="0" presId="urn:microsoft.com/office/officeart/2005/8/layout/cycle6"/>
    <dgm:cxn modelId="{E3BE3BD4-8003-4DB3-9420-3783A976A336}" type="presParOf" srcId="{366891B8-B77E-4028-9F82-D6CA04A96348}" destId="{5F727F29-4C4E-449E-B1FE-7927D01589CE}" srcOrd="14" destOrd="0" presId="urn:microsoft.com/office/officeart/2005/8/layout/cycle6"/>
    <dgm:cxn modelId="{3977A7FD-9BCB-42C6-88DE-9300922F26F7}" type="presParOf" srcId="{366891B8-B77E-4028-9F82-D6CA04A96348}" destId="{6BA2B637-2714-4D7D-9E60-EBF8C10E1CBB}" srcOrd="15" destOrd="0" presId="urn:microsoft.com/office/officeart/2005/8/layout/cycle6"/>
    <dgm:cxn modelId="{0862D0C8-BB82-4018-AA8B-E904030F3D52}" type="presParOf" srcId="{366891B8-B77E-4028-9F82-D6CA04A96348}" destId="{F30FBCAC-9DE6-4C83-B99E-CB988AE482D3}" srcOrd="16" destOrd="0" presId="urn:microsoft.com/office/officeart/2005/8/layout/cycle6"/>
    <dgm:cxn modelId="{AF7913E0-9D50-4A55-BF73-7B07A6B34B23}" type="presParOf" srcId="{366891B8-B77E-4028-9F82-D6CA04A96348}" destId="{17A2855D-E2AA-464E-82B6-6D4E3CF3F129}" srcOrd="17" destOrd="0" presId="urn:microsoft.com/office/officeart/2005/8/layout/cycle6"/>
    <dgm:cxn modelId="{3111A05D-4912-435D-9721-4964C1B46E61}" type="presParOf" srcId="{366891B8-B77E-4028-9F82-D6CA04A96348}" destId="{560B5B19-E4AE-4BE5-B12A-74F86516F8DE}" srcOrd="18" destOrd="0" presId="urn:microsoft.com/office/officeart/2005/8/layout/cycle6"/>
    <dgm:cxn modelId="{AE0EACCA-423A-4D61-97B0-584F4AE6E0F8}" type="presParOf" srcId="{366891B8-B77E-4028-9F82-D6CA04A96348}" destId="{6BE6D7EA-D773-4E6F-904D-1F5B64FF1179}" srcOrd="19" destOrd="0" presId="urn:microsoft.com/office/officeart/2005/8/layout/cycle6"/>
    <dgm:cxn modelId="{DBC42DD8-5DF4-4CC3-BC27-AD8CB70613EA}" type="presParOf" srcId="{366891B8-B77E-4028-9F82-D6CA04A96348}" destId="{B344446E-76F1-4F03-BDF6-5F17424AF5ED}" srcOrd="20" destOrd="0" presId="urn:microsoft.com/office/officeart/2005/8/layout/cycle6"/>
    <dgm:cxn modelId="{B2A41B32-B341-44FF-BD3C-5057A7DF1FE2}" type="presParOf" srcId="{366891B8-B77E-4028-9F82-D6CA04A96348}" destId="{081AFD3B-76BB-4377-93BE-D2835CA03554}" srcOrd="21" destOrd="0" presId="urn:microsoft.com/office/officeart/2005/8/layout/cycle6"/>
    <dgm:cxn modelId="{BBFB389C-3085-4C7D-B868-74E5B0472F0B}" type="presParOf" srcId="{366891B8-B77E-4028-9F82-D6CA04A96348}" destId="{9003D4EC-8B15-4280-9C01-0446E5AD7008}" srcOrd="22" destOrd="0" presId="urn:microsoft.com/office/officeart/2005/8/layout/cycle6"/>
    <dgm:cxn modelId="{E608A623-C698-4D63-AF30-ACB8C4DC53B8}" type="presParOf" srcId="{366891B8-B77E-4028-9F82-D6CA04A96348}" destId="{D32FC52A-E608-47BD-A53F-FCD2928E81AD}" srcOrd="23" destOrd="0" presId="urn:microsoft.com/office/officeart/2005/8/layout/cycle6"/>
    <dgm:cxn modelId="{B7BCB1C7-C6E7-4695-A031-96B13629835D}" type="presParOf" srcId="{366891B8-B77E-4028-9F82-D6CA04A96348}" destId="{9DD301E9-FECE-4DC5-A929-3C8A7967D079}" srcOrd="24" destOrd="0" presId="urn:microsoft.com/office/officeart/2005/8/layout/cycle6"/>
    <dgm:cxn modelId="{1D396F80-83D7-4E29-9A10-89CDA147010F}" type="presParOf" srcId="{366891B8-B77E-4028-9F82-D6CA04A96348}" destId="{2C80B2AD-E798-4D2C-AB80-B06D371C018F}" srcOrd="25" destOrd="0" presId="urn:microsoft.com/office/officeart/2005/8/layout/cycle6"/>
    <dgm:cxn modelId="{23CB1368-7266-432B-8B33-61689E818370}" type="presParOf" srcId="{366891B8-B77E-4028-9F82-D6CA04A96348}" destId="{165C741A-62B2-45A3-99A1-B1CD248B7E8B}" srcOrd="26"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06A2C8-EECA-4B40-ABD3-25003D314509}" type="doc">
      <dgm:prSet loTypeId="urn:microsoft.com/office/officeart/2005/8/layout/cycle6" loCatId="relationship" qsTypeId="urn:microsoft.com/office/officeart/2005/8/quickstyle/simple1#15" qsCatId="simple" csTypeId="urn:microsoft.com/office/officeart/2005/8/colors/accent1_2#13" csCatId="accent1" phldr="1"/>
      <dgm:spPr/>
      <dgm:t>
        <a:bodyPr/>
        <a:lstStyle/>
        <a:p>
          <a:endParaRPr lang="en-US"/>
        </a:p>
      </dgm:t>
    </dgm:pt>
    <dgm:pt modelId="{4E2B0F03-F42C-4CA1-B0C4-421C968ECBD4}">
      <dgm:prSet phldrT="[Text]"/>
      <dgm:spPr>
        <a:solidFill>
          <a:srgbClr val="FF0000"/>
        </a:solidFill>
      </dgm:spPr>
      <dgm:t>
        <a:bodyPr/>
        <a:lstStyle/>
        <a:p>
          <a:r>
            <a:rPr lang="en-US" dirty="0" smtClean="0">
              <a:latin typeface="Times New Roman" pitchFamily="18" charset="0"/>
              <a:cs typeface="Times New Roman" pitchFamily="18" charset="0"/>
            </a:rPr>
            <a:t>Cooperative Learning Groups</a:t>
          </a:r>
          <a:endParaRPr lang="en-US" dirty="0">
            <a:latin typeface="Times New Roman" pitchFamily="18" charset="0"/>
            <a:cs typeface="Times New Roman" pitchFamily="18" charset="0"/>
          </a:endParaRPr>
        </a:p>
      </dgm:t>
    </dgm:pt>
    <dgm:pt modelId="{7258B47B-A217-43F1-A53A-94722BC8685B}" type="parTrans" cxnId="{5CD5B7D2-77F8-433E-9E4B-BE0CCCD67904}">
      <dgm:prSet/>
      <dgm:spPr/>
      <dgm:t>
        <a:bodyPr/>
        <a:lstStyle/>
        <a:p>
          <a:endParaRPr lang="en-US"/>
        </a:p>
      </dgm:t>
    </dgm:pt>
    <dgm:pt modelId="{A5479DA9-24CD-499A-AC80-694F40C4393D}" type="sibTrans" cxnId="{5CD5B7D2-77F8-433E-9E4B-BE0CCCD67904}">
      <dgm:prSet/>
      <dgm:spPr/>
      <dgm:t>
        <a:bodyPr/>
        <a:lstStyle/>
        <a:p>
          <a:endParaRPr lang="en-US"/>
        </a:p>
      </dgm:t>
    </dgm:pt>
    <dgm:pt modelId="{EBDF9317-08D5-4F3B-8B9F-1804F9554182}">
      <dgm:prSet phldrT="[Text]"/>
      <dgm:spPr>
        <a:solidFill>
          <a:srgbClr val="0099FF"/>
        </a:solidFill>
      </dgm:spPr>
      <dgm:t>
        <a:bodyPr/>
        <a:lstStyle/>
        <a:p>
          <a:r>
            <a:rPr lang="en-US" dirty="0" smtClean="0">
              <a:latin typeface="Times New Roman" pitchFamily="18" charset="0"/>
              <a:cs typeface="Times New Roman" pitchFamily="18" charset="0"/>
            </a:rPr>
            <a:t>Manipulating Content</a:t>
          </a:r>
          <a:endParaRPr lang="en-US" dirty="0">
            <a:latin typeface="Times New Roman" pitchFamily="18" charset="0"/>
            <a:cs typeface="Times New Roman" pitchFamily="18" charset="0"/>
          </a:endParaRPr>
        </a:p>
      </dgm:t>
    </dgm:pt>
    <dgm:pt modelId="{CEA49C0D-E188-4A5D-B0D5-EB995DDFF66A}" type="parTrans" cxnId="{00AE408F-DF63-482A-9F74-A1F952414E7E}">
      <dgm:prSet/>
      <dgm:spPr/>
      <dgm:t>
        <a:bodyPr/>
        <a:lstStyle/>
        <a:p>
          <a:endParaRPr lang="en-US"/>
        </a:p>
      </dgm:t>
    </dgm:pt>
    <dgm:pt modelId="{016E8A11-59E4-4563-B413-269C2A150E51}" type="sibTrans" cxnId="{00AE408F-DF63-482A-9F74-A1F952414E7E}">
      <dgm:prSet/>
      <dgm:spPr/>
      <dgm:t>
        <a:bodyPr/>
        <a:lstStyle/>
        <a:p>
          <a:endParaRPr lang="en-US"/>
        </a:p>
      </dgm:t>
    </dgm:pt>
    <dgm:pt modelId="{03A0FEA8-5BF4-48F2-A5DD-48838CED900C}">
      <dgm:prSet phldrT="[Text]"/>
      <dgm:spPr>
        <a:solidFill>
          <a:srgbClr val="660033"/>
        </a:solidFill>
      </dgm:spPr>
      <dgm:t>
        <a:bodyPr/>
        <a:lstStyle/>
        <a:p>
          <a:r>
            <a:rPr lang="en-US" dirty="0" smtClean="0">
              <a:latin typeface="Times New Roman" pitchFamily="18" charset="0"/>
              <a:cs typeface="Times New Roman" pitchFamily="18" charset="0"/>
            </a:rPr>
            <a:t>Creating their own…</a:t>
          </a:r>
          <a:endParaRPr lang="en-US" dirty="0">
            <a:latin typeface="Times New Roman" pitchFamily="18" charset="0"/>
            <a:cs typeface="Times New Roman" pitchFamily="18" charset="0"/>
          </a:endParaRPr>
        </a:p>
      </dgm:t>
    </dgm:pt>
    <dgm:pt modelId="{6303ECE4-4DBA-4D81-837B-B78E52A26708}" type="parTrans" cxnId="{66A00C73-ED1E-4D07-BDE8-C544B68BEC71}">
      <dgm:prSet/>
      <dgm:spPr/>
      <dgm:t>
        <a:bodyPr/>
        <a:lstStyle/>
        <a:p>
          <a:endParaRPr lang="en-US"/>
        </a:p>
      </dgm:t>
    </dgm:pt>
    <dgm:pt modelId="{9BE60614-B4B9-492F-859C-D1696DE71555}" type="sibTrans" cxnId="{66A00C73-ED1E-4D07-BDE8-C544B68BEC71}">
      <dgm:prSet/>
      <dgm:spPr/>
      <dgm:t>
        <a:bodyPr/>
        <a:lstStyle/>
        <a:p>
          <a:endParaRPr lang="en-US"/>
        </a:p>
      </dgm:t>
    </dgm:pt>
    <dgm:pt modelId="{C92F4DD8-ACA2-42B3-839C-F90E4380B090}">
      <dgm:prSet/>
      <dgm:spPr>
        <a:solidFill>
          <a:srgbClr val="990000"/>
        </a:solidFill>
      </dgm:spPr>
      <dgm:t>
        <a:bodyPr/>
        <a:lstStyle/>
        <a:p>
          <a:r>
            <a:rPr lang="en-US" dirty="0" smtClean="0">
              <a:latin typeface="Times New Roman" pitchFamily="18" charset="0"/>
              <a:cs typeface="Times New Roman" pitchFamily="18" charset="0"/>
            </a:rPr>
            <a:t>Structure and Choice</a:t>
          </a:r>
          <a:endParaRPr lang="en-US" dirty="0">
            <a:latin typeface="Times New Roman" pitchFamily="18" charset="0"/>
            <a:cs typeface="Times New Roman" pitchFamily="18" charset="0"/>
          </a:endParaRPr>
        </a:p>
      </dgm:t>
    </dgm:pt>
    <dgm:pt modelId="{6C145158-0969-453D-8349-68C04662A01A}" type="parTrans" cxnId="{69C2C845-1F99-4778-A76A-C02088CA3F31}">
      <dgm:prSet/>
      <dgm:spPr/>
      <dgm:t>
        <a:bodyPr/>
        <a:lstStyle/>
        <a:p>
          <a:endParaRPr lang="en-US"/>
        </a:p>
      </dgm:t>
    </dgm:pt>
    <dgm:pt modelId="{EF7DE63A-E572-4CF9-88F6-00CC160722DD}" type="sibTrans" cxnId="{69C2C845-1F99-4778-A76A-C02088CA3F31}">
      <dgm:prSet/>
      <dgm:spPr/>
      <dgm:t>
        <a:bodyPr/>
        <a:lstStyle/>
        <a:p>
          <a:endParaRPr lang="en-US"/>
        </a:p>
      </dgm:t>
    </dgm:pt>
    <dgm:pt modelId="{31E5B6BD-8C80-445E-BD11-AC9C0AAEE329}">
      <dgm:prSet/>
      <dgm:spPr>
        <a:solidFill>
          <a:srgbClr val="333300"/>
        </a:solidFill>
      </dgm:spPr>
      <dgm:t>
        <a:bodyPr/>
        <a:lstStyle/>
        <a:p>
          <a:r>
            <a:rPr lang="en-US" dirty="0" smtClean="0">
              <a:latin typeface="Times New Roman" pitchFamily="18" charset="0"/>
              <a:cs typeface="Times New Roman" pitchFamily="18" charset="0"/>
            </a:rPr>
            <a:t>Student DOING…</a:t>
          </a:r>
          <a:endParaRPr lang="en-US" dirty="0">
            <a:latin typeface="Times New Roman" pitchFamily="18" charset="0"/>
            <a:cs typeface="Times New Roman" pitchFamily="18" charset="0"/>
          </a:endParaRPr>
        </a:p>
      </dgm:t>
    </dgm:pt>
    <dgm:pt modelId="{EF30F949-85EB-4966-B2BC-2FF12BF15FF2}" type="parTrans" cxnId="{796179CD-3692-419F-804B-356E75AC6075}">
      <dgm:prSet/>
      <dgm:spPr/>
      <dgm:t>
        <a:bodyPr/>
        <a:lstStyle/>
        <a:p>
          <a:endParaRPr lang="en-US"/>
        </a:p>
      </dgm:t>
    </dgm:pt>
    <dgm:pt modelId="{A9AF7452-23D5-4726-98A7-F1E3E4B7637A}" type="sibTrans" cxnId="{796179CD-3692-419F-804B-356E75AC6075}">
      <dgm:prSet/>
      <dgm:spPr/>
      <dgm:t>
        <a:bodyPr/>
        <a:lstStyle/>
        <a:p>
          <a:endParaRPr lang="en-US"/>
        </a:p>
      </dgm:t>
    </dgm:pt>
    <dgm:pt modelId="{31C96991-ADB3-4C3D-8549-B74B0B35BDB6}">
      <dgm:prSet/>
      <dgm:spPr>
        <a:solidFill>
          <a:schemeClr val="tx2">
            <a:lumMod val="50000"/>
          </a:schemeClr>
        </a:solidFill>
      </dgm:spPr>
      <dgm:t>
        <a:bodyPr/>
        <a:lstStyle/>
        <a:p>
          <a:r>
            <a:rPr lang="en-US" dirty="0" smtClean="0">
              <a:latin typeface="Times New Roman" pitchFamily="18" charset="0"/>
              <a:cs typeface="Times New Roman" pitchFamily="18" charset="0"/>
            </a:rPr>
            <a:t>Making content relevant</a:t>
          </a:r>
          <a:endParaRPr lang="en-US" dirty="0">
            <a:latin typeface="Times New Roman" pitchFamily="18" charset="0"/>
            <a:cs typeface="Times New Roman" pitchFamily="18" charset="0"/>
          </a:endParaRPr>
        </a:p>
      </dgm:t>
    </dgm:pt>
    <dgm:pt modelId="{EB1DEAEB-E07D-4A9A-88DB-4DD9C8263400}" type="parTrans" cxnId="{0A3F01A8-7608-41BF-9240-DC58B4E934AF}">
      <dgm:prSet/>
      <dgm:spPr/>
      <dgm:t>
        <a:bodyPr/>
        <a:lstStyle/>
        <a:p>
          <a:endParaRPr lang="en-US"/>
        </a:p>
      </dgm:t>
    </dgm:pt>
    <dgm:pt modelId="{E5C45F60-2998-4235-A3BF-46E71B5AD765}" type="sibTrans" cxnId="{0A3F01A8-7608-41BF-9240-DC58B4E934AF}">
      <dgm:prSet/>
      <dgm:spPr/>
      <dgm:t>
        <a:bodyPr/>
        <a:lstStyle/>
        <a:p>
          <a:endParaRPr lang="en-US"/>
        </a:p>
      </dgm:t>
    </dgm:pt>
    <dgm:pt modelId="{13D7E546-D0A8-4FE9-A712-AA7FED5FF0DE}">
      <dgm:prSet/>
      <dgm:spPr>
        <a:solidFill>
          <a:srgbClr val="CC00FF"/>
        </a:solidFill>
      </dgm:spPr>
      <dgm:t>
        <a:bodyPr/>
        <a:lstStyle/>
        <a:p>
          <a:r>
            <a:rPr lang="en-US" dirty="0" smtClean="0">
              <a:latin typeface="Times New Roman" pitchFamily="18" charset="0"/>
              <a:cs typeface="Times New Roman" pitchFamily="18" charset="0"/>
            </a:rPr>
            <a:t>Teacher as facilitator, coach, and advocate</a:t>
          </a:r>
          <a:endParaRPr lang="en-US" dirty="0">
            <a:latin typeface="Times New Roman" pitchFamily="18" charset="0"/>
            <a:cs typeface="Times New Roman" pitchFamily="18" charset="0"/>
          </a:endParaRPr>
        </a:p>
      </dgm:t>
    </dgm:pt>
    <dgm:pt modelId="{18C184E9-2867-4FAE-AD30-E8F3D7C0530F}" type="parTrans" cxnId="{07251A27-EAFA-4462-B9C3-0C4CE7B0B260}">
      <dgm:prSet/>
      <dgm:spPr/>
      <dgm:t>
        <a:bodyPr/>
        <a:lstStyle/>
        <a:p>
          <a:endParaRPr lang="en-US"/>
        </a:p>
      </dgm:t>
    </dgm:pt>
    <dgm:pt modelId="{E620255F-41C2-460F-81E7-08B2EB1BEFE9}" type="sibTrans" cxnId="{07251A27-EAFA-4462-B9C3-0C4CE7B0B260}">
      <dgm:prSet/>
      <dgm:spPr/>
      <dgm:t>
        <a:bodyPr/>
        <a:lstStyle/>
        <a:p>
          <a:endParaRPr lang="en-US"/>
        </a:p>
      </dgm:t>
    </dgm:pt>
    <dgm:pt modelId="{7ABAEF30-CAE3-41B4-8CA3-715A320351FB}">
      <dgm:prSet/>
      <dgm:spPr>
        <a:solidFill>
          <a:schemeClr val="accent6">
            <a:lumMod val="75000"/>
          </a:schemeClr>
        </a:solidFill>
      </dgm:spPr>
      <dgm:t>
        <a:bodyPr/>
        <a:lstStyle/>
        <a:p>
          <a:r>
            <a:rPr lang="en-US" dirty="0" smtClean="0">
              <a:latin typeface="Times New Roman" pitchFamily="18" charset="0"/>
              <a:cs typeface="Times New Roman" pitchFamily="18" charset="0"/>
            </a:rPr>
            <a:t>Engaged vs. Well Managed</a:t>
          </a:r>
          <a:endParaRPr lang="en-US" dirty="0">
            <a:latin typeface="Times New Roman" pitchFamily="18" charset="0"/>
            <a:cs typeface="Times New Roman" pitchFamily="18" charset="0"/>
          </a:endParaRPr>
        </a:p>
      </dgm:t>
    </dgm:pt>
    <dgm:pt modelId="{A6C8F8F7-54B0-4DCC-B3D2-B5B39779799B}" type="parTrans" cxnId="{0D9AF5E5-61DA-4853-9FF4-EDDAFDE3B19E}">
      <dgm:prSet/>
      <dgm:spPr/>
      <dgm:t>
        <a:bodyPr/>
        <a:lstStyle/>
        <a:p>
          <a:endParaRPr lang="en-US"/>
        </a:p>
      </dgm:t>
    </dgm:pt>
    <dgm:pt modelId="{6AA6A247-5DA4-44D7-8D61-90590A55E42C}" type="sibTrans" cxnId="{0D9AF5E5-61DA-4853-9FF4-EDDAFDE3B19E}">
      <dgm:prSet/>
      <dgm:spPr/>
      <dgm:t>
        <a:bodyPr/>
        <a:lstStyle/>
        <a:p>
          <a:endParaRPr lang="en-US"/>
        </a:p>
      </dgm:t>
    </dgm:pt>
    <dgm:pt modelId="{990881CC-8EE0-4F53-A1BC-771E3B944056}">
      <dgm:prSet/>
      <dgm:spPr>
        <a:solidFill>
          <a:srgbClr val="00B050"/>
        </a:solidFill>
      </dgm:spPr>
      <dgm:t>
        <a:bodyPr/>
        <a:lstStyle/>
        <a:p>
          <a:r>
            <a:rPr lang="en-US" dirty="0" smtClean="0">
              <a:latin typeface="Times New Roman" pitchFamily="18" charset="0"/>
              <a:cs typeface="Times New Roman" pitchFamily="18" charset="0"/>
            </a:rPr>
            <a:t>Connecting content to…</a:t>
          </a:r>
          <a:endParaRPr lang="en-US" dirty="0">
            <a:latin typeface="Times New Roman" pitchFamily="18" charset="0"/>
            <a:cs typeface="Times New Roman" pitchFamily="18" charset="0"/>
          </a:endParaRPr>
        </a:p>
      </dgm:t>
    </dgm:pt>
    <dgm:pt modelId="{722368F6-E4BB-445B-A0CA-8CC476E5B95A}" type="parTrans" cxnId="{89745E22-D8FC-41A3-9647-A38D4198A22F}">
      <dgm:prSet/>
      <dgm:spPr/>
      <dgm:t>
        <a:bodyPr/>
        <a:lstStyle/>
        <a:p>
          <a:endParaRPr lang="en-US"/>
        </a:p>
      </dgm:t>
    </dgm:pt>
    <dgm:pt modelId="{50EBD445-3BB3-49E4-9297-FD960F9F628F}" type="sibTrans" cxnId="{89745E22-D8FC-41A3-9647-A38D4198A22F}">
      <dgm:prSet/>
      <dgm:spPr/>
      <dgm:t>
        <a:bodyPr/>
        <a:lstStyle/>
        <a:p>
          <a:endParaRPr lang="en-US"/>
        </a:p>
      </dgm:t>
    </dgm:pt>
    <dgm:pt modelId="{366891B8-B77E-4028-9F82-D6CA04A96348}" type="pres">
      <dgm:prSet presAssocID="{BC06A2C8-EECA-4B40-ABD3-25003D314509}" presName="cycle" presStyleCnt="0">
        <dgm:presLayoutVars>
          <dgm:dir/>
          <dgm:resizeHandles val="exact"/>
        </dgm:presLayoutVars>
      </dgm:prSet>
      <dgm:spPr/>
      <dgm:t>
        <a:bodyPr/>
        <a:lstStyle/>
        <a:p>
          <a:endParaRPr lang="en-US"/>
        </a:p>
      </dgm:t>
    </dgm:pt>
    <dgm:pt modelId="{B9DBA9ED-C460-4673-B429-9EED90E74618}" type="pres">
      <dgm:prSet presAssocID="{4E2B0F03-F42C-4CA1-B0C4-421C968ECBD4}" presName="node" presStyleLbl="node1" presStyleIdx="0" presStyleCnt="9" custScaleX="121820" custScaleY="131185">
        <dgm:presLayoutVars>
          <dgm:bulletEnabled val="1"/>
        </dgm:presLayoutVars>
      </dgm:prSet>
      <dgm:spPr/>
      <dgm:t>
        <a:bodyPr/>
        <a:lstStyle/>
        <a:p>
          <a:endParaRPr lang="en-US"/>
        </a:p>
      </dgm:t>
    </dgm:pt>
    <dgm:pt modelId="{445C8B39-E8F5-4244-ACD6-13E1C91E6A79}" type="pres">
      <dgm:prSet presAssocID="{4E2B0F03-F42C-4CA1-B0C4-421C968ECBD4}" presName="spNode" presStyleCnt="0"/>
      <dgm:spPr/>
    </dgm:pt>
    <dgm:pt modelId="{AE37AA89-E82F-4BE9-B6D4-0AB1660A5CB0}" type="pres">
      <dgm:prSet presAssocID="{A5479DA9-24CD-499A-AC80-694F40C4393D}" presName="sibTrans" presStyleLbl="sibTrans1D1" presStyleIdx="0" presStyleCnt="9"/>
      <dgm:spPr/>
      <dgm:t>
        <a:bodyPr/>
        <a:lstStyle/>
        <a:p>
          <a:endParaRPr lang="en-US"/>
        </a:p>
      </dgm:t>
    </dgm:pt>
    <dgm:pt modelId="{BCE1AEC5-045C-4BD6-BB1C-24A8C08BB46E}" type="pres">
      <dgm:prSet presAssocID="{EBDF9317-08D5-4F3B-8B9F-1804F9554182}" presName="node" presStyleLbl="node1" presStyleIdx="1" presStyleCnt="9" custScaleX="124571" custScaleY="137825">
        <dgm:presLayoutVars>
          <dgm:bulletEnabled val="1"/>
        </dgm:presLayoutVars>
      </dgm:prSet>
      <dgm:spPr/>
      <dgm:t>
        <a:bodyPr/>
        <a:lstStyle/>
        <a:p>
          <a:endParaRPr lang="en-US"/>
        </a:p>
      </dgm:t>
    </dgm:pt>
    <dgm:pt modelId="{5556DD2A-EC54-45D3-A474-FBB8575CAEFD}" type="pres">
      <dgm:prSet presAssocID="{EBDF9317-08D5-4F3B-8B9F-1804F9554182}" presName="spNode" presStyleCnt="0"/>
      <dgm:spPr/>
    </dgm:pt>
    <dgm:pt modelId="{F94DE409-A790-40B8-AC38-EC8BECB58743}" type="pres">
      <dgm:prSet presAssocID="{016E8A11-59E4-4563-B413-269C2A150E51}" presName="sibTrans" presStyleLbl="sibTrans1D1" presStyleIdx="1" presStyleCnt="9"/>
      <dgm:spPr/>
      <dgm:t>
        <a:bodyPr/>
        <a:lstStyle/>
        <a:p>
          <a:endParaRPr lang="en-US"/>
        </a:p>
      </dgm:t>
    </dgm:pt>
    <dgm:pt modelId="{08FFEF6D-4604-4A29-B92B-CAD0B3ACCD0A}" type="pres">
      <dgm:prSet presAssocID="{03A0FEA8-5BF4-48F2-A5DD-48838CED900C}" presName="node" presStyleLbl="node1" presStyleIdx="2" presStyleCnt="9" custScaleX="131678" custScaleY="149461">
        <dgm:presLayoutVars>
          <dgm:bulletEnabled val="1"/>
        </dgm:presLayoutVars>
      </dgm:prSet>
      <dgm:spPr/>
      <dgm:t>
        <a:bodyPr/>
        <a:lstStyle/>
        <a:p>
          <a:endParaRPr lang="en-US"/>
        </a:p>
      </dgm:t>
    </dgm:pt>
    <dgm:pt modelId="{79901898-5062-4703-92A1-B41F28531322}" type="pres">
      <dgm:prSet presAssocID="{03A0FEA8-5BF4-48F2-A5DD-48838CED900C}" presName="spNode" presStyleCnt="0"/>
      <dgm:spPr/>
    </dgm:pt>
    <dgm:pt modelId="{86733CB3-19A4-407F-91AD-0584D21493DD}" type="pres">
      <dgm:prSet presAssocID="{9BE60614-B4B9-492F-859C-D1696DE71555}" presName="sibTrans" presStyleLbl="sibTrans1D1" presStyleIdx="2" presStyleCnt="9"/>
      <dgm:spPr/>
      <dgm:t>
        <a:bodyPr/>
        <a:lstStyle/>
        <a:p>
          <a:endParaRPr lang="en-US"/>
        </a:p>
      </dgm:t>
    </dgm:pt>
    <dgm:pt modelId="{75657889-3639-46F3-BFF3-7F44E28D1C3B}" type="pres">
      <dgm:prSet presAssocID="{C92F4DD8-ACA2-42B3-839C-F90E4380B090}" presName="node" presStyleLbl="node1" presStyleIdx="3" presStyleCnt="9" custScaleX="143798" custScaleY="157865">
        <dgm:presLayoutVars>
          <dgm:bulletEnabled val="1"/>
        </dgm:presLayoutVars>
      </dgm:prSet>
      <dgm:spPr/>
      <dgm:t>
        <a:bodyPr/>
        <a:lstStyle/>
        <a:p>
          <a:endParaRPr lang="en-US"/>
        </a:p>
      </dgm:t>
    </dgm:pt>
    <dgm:pt modelId="{02374CD0-A15A-475C-8CA9-17EC3F85DEBE}" type="pres">
      <dgm:prSet presAssocID="{C92F4DD8-ACA2-42B3-839C-F90E4380B090}" presName="spNode" presStyleCnt="0"/>
      <dgm:spPr/>
    </dgm:pt>
    <dgm:pt modelId="{D050ACA5-A99E-4441-93CD-3EAC8F7957C3}" type="pres">
      <dgm:prSet presAssocID="{EF7DE63A-E572-4CF9-88F6-00CC160722DD}" presName="sibTrans" presStyleLbl="sibTrans1D1" presStyleIdx="3" presStyleCnt="9"/>
      <dgm:spPr/>
      <dgm:t>
        <a:bodyPr/>
        <a:lstStyle/>
        <a:p>
          <a:endParaRPr lang="en-US"/>
        </a:p>
      </dgm:t>
    </dgm:pt>
    <dgm:pt modelId="{0B2E9E86-6100-4CFE-A3BF-DE17470FDB68}" type="pres">
      <dgm:prSet presAssocID="{31E5B6BD-8C80-445E-BD11-AC9C0AAEE329}" presName="node" presStyleLbl="node1" presStyleIdx="4" presStyleCnt="9" custScaleX="117583" custScaleY="182476">
        <dgm:presLayoutVars>
          <dgm:bulletEnabled val="1"/>
        </dgm:presLayoutVars>
      </dgm:prSet>
      <dgm:spPr/>
      <dgm:t>
        <a:bodyPr/>
        <a:lstStyle/>
        <a:p>
          <a:endParaRPr lang="en-US"/>
        </a:p>
      </dgm:t>
    </dgm:pt>
    <dgm:pt modelId="{6B90F104-3626-4C99-9983-CB6BC262F98B}" type="pres">
      <dgm:prSet presAssocID="{31E5B6BD-8C80-445E-BD11-AC9C0AAEE329}" presName="spNode" presStyleCnt="0"/>
      <dgm:spPr/>
    </dgm:pt>
    <dgm:pt modelId="{5F727F29-4C4E-449E-B1FE-7927D01589CE}" type="pres">
      <dgm:prSet presAssocID="{A9AF7452-23D5-4726-98A7-F1E3E4B7637A}" presName="sibTrans" presStyleLbl="sibTrans1D1" presStyleIdx="4" presStyleCnt="9"/>
      <dgm:spPr/>
      <dgm:t>
        <a:bodyPr/>
        <a:lstStyle/>
        <a:p>
          <a:endParaRPr lang="en-US"/>
        </a:p>
      </dgm:t>
    </dgm:pt>
    <dgm:pt modelId="{6BA2B637-2714-4D7D-9E60-EBF8C10E1CBB}" type="pres">
      <dgm:prSet presAssocID="{13D7E546-D0A8-4FE9-A712-AA7FED5FF0DE}" presName="node" presStyleLbl="node1" presStyleIdx="5" presStyleCnt="9" custScaleX="183934" custScaleY="175580" custRadScaleRad="98491" custRadScaleInc="14662">
        <dgm:presLayoutVars>
          <dgm:bulletEnabled val="1"/>
        </dgm:presLayoutVars>
      </dgm:prSet>
      <dgm:spPr/>
      <dgm:t>
        <a:bodyPr/>
        <a:lstStyle/>
        <a:p>
          <a:endParaRPr lang="en-US"/>
        </a:p>
      </dgm:t>
    </dgm:pt>
    <dgm:pt modelId="{F30FBCAC-9DE6-4C83-B99E-CB988AE482D3}" type="pres">
      <dgm:prSet presAssocID="{13D7E546-D0A8-4FE9-A712-AA7FED5FF0DE}" presName="spNode" presStyleCnt="0"/>
      <dgm:spPr/>
    </dgm:pt>
    <dgm:pt modelId="{17A2855D-E2AA-464E-82B6-6D4E3CF3F129}" type="pres">
      <dgm:prSet presAssocID="{E620255F-41C2-460F-81E7-08B2EB1BEFE9}" presName="sibTrans" presStyleLbl="sibTrans1D1" presStyleIdx="5" presStyleCnt="9"/>
      <dgm:spPr/>
      <dgm:t>
        <a:bodyPr/>
        <a:lstStyle/>
        <a:p>
          <a:endParaRPr lang="en-US"/>
        </a:p>
      </dgm:t>
    </dgm:pt>
    <dgm:pt modelId="{560B5B19-E4AE-4BE5-B12A-74F86516F8DE}" type="pres">
      <dgm:prSet presAssocID="{7ABAEF30-CAE3-41B4-8CA3-715A320351FB}" presName="node" presStyleLbl="node1" presStyleIdx="6" presStyleCnt="9" custScaleX="142531" custScaleY="161770" custRadScaleRad="100497" custRadScaleInc="50285">
        <dgm:presLayoutVars>
          <dgm:bulletEnabled val="1"/>
        </dgm:presLayoutVars>
      </dgm:prSet>
      <dgm:spPr/>
      <dgm:t>
        <a:bodyPr/>
        <a:lstStyle/>
        <a:p>
          <a:endParaRPr lang="en-US"/>
        </a:p>
      </dgm:t>
    </dgm:pt>
    <dgm:pt modelId="{6BE6D7EA-D773-4E6F-904D-1F5B64FF1179}" type="pres">
      <dgm:prSet presAssocID="{7ABAEF30-CAE3-41B4-8CA3-715A320351FB}" presName="spNode" presStyleCnt="0"/>
      <dgm:spPr/>
    </dgm:pt>
    <dgm:pt modelId="{B344446E-76F1-4F03-BDF6-5F17424AF5ED}" type="pres">
      <dgm:prSet presAssocID="{6AA6A247-5DA4-44D7-8D61-90590A55E42C}" presName="sibTrans" presStyleLbl="sibTrans1D1" presStyleIdx="6" presStyleCnt="9"/>
      <dgm:spPr/>
      <dgm:t>
        <a:bodyPr/>
        <a:lstStyle/>
        <a:p>
          <a:endParaRPr lang="en-US"/>
        </a:p>
      </dgm:t>
    </dgm:pt>
    <dgm:pt modelId="{081AFD3B-76BB-4377-93BE-D2835CA03554}" type="pres">
      <dgm:prSet presAssocID="{990881CC-8EE0-4F53-A1BC-771E3B944056}" presName="node" presStyleLbl="node1" presStyleIdx="7" presStyleCnt="9" custScaleX="147560" custScaleY="166083" custRadScaleRad="102997" custRadScaleInc="42660">
        <dgm:presLayoutVars>
          <dgm:bulletEnabled val="1"/>
        </dgm:presLayoutVars>
      </dgm:prSet>
      <dgm:spPr/>
      <dgm:t>
        <a:bodyPr/>
        <a:lstStyle/>
        <a:p>
          <a:endParaRPr lang="en-US"/>
        </a:p>
      </dgm:t>
    </dgm:pt>
    <dgm:pt modelId="{9003D4EC-8B15-4280-9C01-0446E5AD7008}" type="pres">
      <dgm:prSet presAssocID="{990881CC-8EE0-4F53-A1BC-771E3B944056}" presName="spNode" presStyleCnt="0"/>
      <dgm:spPr/>
    </dgm:pt>
    <dgm:pt modelId="{D32FC52A-E608-47BD-A53F-FCD2928E81AD}" type="pres">
      <dgm:prSet presAssocID="{50EBD445-3BB3-49E4-9297-FD960F9F628F}" presName="sibTrans" presStyleLbl="sibTrans1D1" presStyleIdx="7" presStyleCnt="9"/>
      <dgm:spPr/>
      <dgm:t>
        <a:bodyPr/>
        <a:lstStyle/>
        <a:p>
          <a:endParaRPr lang="en-US"/>
        </a:p>
      </dgm:t>
    </dgm:pt>
    <dgm:pt modelId="{9DD301E9-FECE-4DC5-A929-3C8A7967D079}" type="pres">
      <dgm:prSet presAssocID="{31C96991-ADB3-4C3D-8549-B74B0B35BDB6}" presName="node" presStyleLbl="node1" presStyleIdx="8" presStyleCnt="9" custScaleX="115681" custScaleY="124424">
        <dgm:presLayoutVars>
          <dgm:bulletEnabled val="1"/>
        </dgm:presLayoutVars>
      </dgm:prSet>
      <dgm:spPr/>
      <dgm:t>
        <a:bodyPr/>
        <a:lstStyle/>
        <a:p>
          <a:endParaRPr lang="en-US"/>
        </a:p>
      </dgm:t>
    </dgm:pt>
    <dgm:pt modelId="{2C80B2AD-E798-4D2C-AB80-B06D371C018F}" type="pres">
      <dgm:prSet presAssocID="{31C96991-ADB3-4C3D-8549-B74B0B35BDB6}" presName="spNode" presStyleCnt="0"/>
      <dgm:spPr/>
    </dgm:pt>
    <dgm:pt modelId="{165C741A-62B2-45A3-99A1-B1CD248B7E8B}" type="pres">
      <dgm:prSet presAssocID="{E5C45F60-2998-4235-A3BF-46E71B5AD765}" presName="sibTrans" presStyleLbl="sibTrans1D1" presStyleIdx="8" presStyleCnt="9"/>
      <dgm:spPr/>
      <dgm:t>
        <a:bodyPr/>
        <a:lstStyle/>
        <a:p>
          <a:endParaRPr lang="en-US"/>
        </a:p>
      </dgm:t>
    </dgm:pt>
  </dgm:ptLst>
  <dgm:cxnLst>
    <dgm:cxn modelId="{69C2C845-1F99-4778-A76A-C02088CA3F31}" srcId="{BC06A2C8-EECA-4B40-ABD3-25003D314509}" destId="{C92F4DD8-ACA2-42B3-839C-F90E4380B090}" srcOrd="3" destOrd="0" parTransId="{6C145158-0969-453D-8349-68C04662A01A}" sibTransId="{EF7DE63A-E572-4CF9-88F6-00CC160722DD}"/>
    <dgm:cxn modelId="{796179CD-3692-419F-804B-356E75AC6075}" srcId="{BC06A2C8-EECA-4B40-ABD3-25003D314509}" destId="{31E5B6BD-8C80-445E-BD11-AC9C0AAEE329}" srcOrd="4" destOrd="0" parTransId="{EF30F949-85EB-4966-B2BC-2FF12BF15FF2}" sibTransId="{A9AF7452-23D5-4726-98A7-F1E3E4B7637A}"/>
    <dgm:cxn modelId="{00AE408F-DF63-482A-9F74-A1F952414E7E}" srcId="{BC06A2C8-EECA-4B40-ABD3-25003D314509}" destId="{EBDF9317-08D5-4F3B-8B9F-1804F9554182}" srcOrd="1" destOrd="0" parTransId="{CEA49C0D-E188-4A5D-B0D5-EB995DDFF66A}" sibTransId="{016E8A11-59E4-4563-B413-269C2A150E51}"/>
    <dgm:cxn modelId="{C5F82135-481F-496E-8098-288EF1E94FA8}" type="presOf" srcId="{016E8A11-59E4-4563-B413-269C2A150E51}" destId="{F94DE409-A790-40B8-AC38-EC8BECB58743}" srcOrd="0" destOrd="0" presId="urn:microsoft.com/office/officeart/2005/8/layout/cycle6"/>
    <dgm:cxn modelId="{D6B0CC18-FF60-4830-95B1-18D327C03E08}" type="presOf" srcId="{EF7DE63A-E572-4CF9-88F6-00CC160722DD}" destId="{D050ACA5-A99E-4441-93CD-3EAC8F7957C3}" srcOrd="0" destOrd="0" presId="urn:microsoft.com/office/officeart/2005/8/layout/cycle6"/>
    <dgm:cxn modelId="{A928A9D9-D9AA-4ECD-B017-2DD73691615D}" type="presOf" srcId="{BC06A2C8-EECA-4B40-ABD3-25003D314509}" destId="{366891B8-B77E-4028-9F82-D6CA04A96348}" srcOrd="0" destOrd="0" presId="urn:microsoft.com/office/officeart/2005/8/layout/cycle6"/>
    <dgm:cxn modelId="{E0A4E9DE-C50C-45A5-8BC5-44F476F85100}" type="presOf" srcId="{A9AF7452-23D5-4726-98A7-F1E3E4B7637A}" destId="{5F727F29-4C4E-449E-B1FE-7927D01589CE}" srcOrd="0" destOrd="0" presId="urn:microsoft.com/office/officeart/2005/8/layout/cycle6"/>
    <dgm:cxn modelId="{13814C53-013A-4D8E-A13A-3A14320EDE0A}" type="presOf" srcId="{03A0FEA8-5BF4-48F2-A5DD-48838CED900C}" destId="{08FFEF6D-4604-4A29-B92B-CAD0B3ACCD0A}" srcOrd="0" destOrd="0" presId="urn:microsoft.com/office/officeart/2005/8/layout/cycle6"/>
    <dgm:cxn modelId="{89745E22-D8FC-41A3-9647-A38D4198A22F}" srcId="{BC06A2C8-EECA-4B40-ABD3-25003D314509}" destId="{990881CC-8EE0-4F53-A1BC-771E3B944056}" srcOrd="7" destOrd="0" parTransId="{722368F6-E4BB-445B-A0CA-8CC476E5B95A}" sibTransId="{50EBD445-3BB3-49E4-9297-FD960F9F628F}"/>
    <dgm:cxn modelId="{9DFDC11F-C8B1-44CD-9372-8DF48D5A80D0}" type="presOf" srcId="{990881CC-8EE0-4F53-A1BC-771E3B944056}" destId="{081AFD3B-76BB-4377-93BE-D2835CA03554}" srcOrd="0" destOrd="0" presId="urn:microsoft.com/office/officeart/2005/8/layout/cycle6"/>
    <dgm:cxn modelId="{2BED2586-7989-425C-BCB7-8D49F9CED2AF}" type="presOf" srcId="{31E5B6BD-8C80-445E-BD11-AC9C0AAEE329}" destId="{0B2E9E86-6100-4CFE-A3BF-DE17470FDB68}" srcOrd="0" destOrd="0" presId="urn:microsoft.com/office/officeart/2005/8/layout/cycle6"/>
    <dgm:cxn modelId="{F6E937EF-76F3-46DE-8248-E63D37D012EA}" type="presOf" srcId="{9BE60614-B4B9-492F-859C-D1696DE71555}" destId="{86733CB3-19A4-407F-91AD-0584D21493DD}" srcOrd="0" destOrd="0" presId="urn:microsoft.com/office/officeart/2005/8/layout/cycle6"/>
    <dgm:cxn modelId="{B0DF4718-60DE-4920-AFFF-CFF82F66A4B4}" type="presOf" srcId="{E620255F-41C2-460F-81E7-08B2EB1BEFE9}" destId="{17A2855D-E2AA-464E-82B6-6D4E3CF3F129}" srcOrd="0" destOrd="0" presId="urn:microsoft.com/office/officeart/2005/8/layout/cycle6"/>
    <dgm:cxn modelId="{07251A27-EAFA-4462-B9C3-0C4CE7B0B260}" srcId="{BC06A2C8-EECA-4B40-ABD3-25003D314509}" destId="{13D7E546-D0A8-4FE9-A712-AA7FED5FF0DE}" srcOrd="5" destOrd="0" parTransId="{18C184E9-2867-4FAE-AD30-E8F3D7C0530F}" sibTransId="{E620255F-41C2-460F-81E7-08B2EB1BEFE9}"/>
    <dgm:cxn modelId="{EBCF2A20-22DB-4144-83E8-7904DC83E929}" type="presOf" srcId="{50EBD445-3BB3-49E4-9297-FD960F9F628F}" destId="{D32FC52A-E608-47BD-A53F-FCD2928E81AD}" srcOrd="0" destOrd="0" presId="urn:microsoft.com/office/officeart/2005/8/layout/cycle6"/>
    <dgm:cxn modelId="{7223D61C-7443-45B6-87BD-4E412AB1741D}" type="presOf" srcId="{EBDF9317-08D5-4F3B-8B9F-1804F9554182}" destId="{BCE1AEC5-045C-4BD6-BB1C-24A8C08BB46E}" srcOrd="0" destOrd="0" presId="urn:microsoft.com/office/officeart/2005/8/layout/cycle6"/>
    <dgm:cxn modelId="{A2895A01-BB46-4A38-918C-E517BCE48909}" type="presOf" srcId="{6AA6A247-5DA4-44D7-8D61-90590A55E42C}" destId="{B344446E-76F1-4F03-BDF6-5F17424AF5ED}" srcOrd="0" destOrd="0" presId="urn:microsoft.com/office/officeart/2005/8/layout/cycle6"/>
    <dgm:cxn modelId="{510F87DF-F01A-4683-9C9B-3AB1A1D80B81}" type="presOf" srcId="{A5479DA9-24CD-499A-AC80-694F40C4393D}" destId="{AE37AA89-E82F-4BE9-B6D4-0AB1660A5CB0}" srcOrd="0" destOrd="0" presId="urn:microsoft.com/office/officeart/2005/8/layout/cycle6"/>
    <dgm:cxn modelId="{9F998DD4-8005-43FE-9A90-E56BFAE4B299}" type="presOf" srcId="{4E2B0F03-F42C-4CA1-B0C4-421C968ECBD4}" destId="{B9DBA9ED-C460-4673-B429-9EED90E74618}" srcOrd="0" destOrd="0" presId="urn:microsoft.com/office/officeart/2005/8/layout/cycle6"/>
    <dgm:cxn modelId="{0D9AF5E5-61DA-4853-9FF4-EDDAFDE3B19E}" srcId="{BC06A2C8-EECA-4B40-ABD3-25003D314509}" destId="{7ABAEF30-CAE3-41B4-8CA3-715A320351FB}" srcOrd="6" destOrd="0" parTransId="{A6C8F8F7-54B0-4DCC-B3D2-B5B39779799B}" sibTransId="{6AA6A247-5DA4-44D7-8D61-90590A55E42C}"/>
    <dgm:cxn modelId="{D80C4EB4-DDAB-44C2-8FA3-7679B97AE38E}" type="presOf" srcId="{E5C45F60-2998-4235-A3BF-46E71B5AD765}" destId="{165C741A-62B2-45A3-99A1-B1CD248B7E8B}" srcOrd="0" destOrd="0" presId="urn:microsoft.com/office/officeart/2005/8/layout/cycle6"/>
    <dgm:cxn modelId="{3EDA14C5-163D-4EBD-B80E-2A8BD44CD1CA}" type="presOf" srcId="{C92F4DD8-ACA2-42B3-839C-F90E4380B090}" destId="{75657889-3639-46F3-BFF3-7F44E28D1C3B}" srcOrd="0" destOrd="0" presId="urn:microsoft.com/office/officeart/2005/8/layout/cycle6"/>
    <dgm:cxn modelId="{0A3F01A8-7608-41BF-9240-DC58B4E934AF}" srcId="{BC06A2C8-EECA-4B40-ABD3-25003D314509}" destId="{31C96991-ADB3-4C3D-8549-B74B0B35BDB6}" srcOrd="8" destOrd="0" parTransId="{EB1DEAEB-E07D-4A9A-88DB-4DD9C8263400}" sibTransId="{E5C45F60-2998-4235-A3BF-46E71B5AD765}"/>
    <dgm:cxn modelId="{228A4BC7-4839-4886-8FA5-99D137BA74FF}" type="presOf" srcId="{31C96991-ADB3-4C3D-8549-B74B0B35BDB6}" destId="{9DD301E9-FECE-4DC5-A929-3C8A7967D079}" srcOrd="0" destOrd="0" presId="urn:microsoft.com/office/officeart/2005/8/layout/cycle6"/>
    <dgm:cxn modelId="{C396B18F-54B4-4177-8D55-D4EC9259FC9C}" type="presOf" srcId="{7ABAEF30-CAE3-41B4-8CA3-715A320351FB}" destId="{560B5B19-E4AE-4BE5-B12A-74F86516F8DE}" srcOrd="0" destOrd="0" presId="urn:microsoft.com/office/officeart/2005/8/layout/cycle6"/>
    <dgm:cxn modelId="{5CD5B7D2-77F8-433E-9E4B-BE0CCCD67904}" srcId="{BC06A2C8-EECA-4B40-ABD3-25003D314509}" destId="{4E2B0F03-F42C-4CA1-B0C4-421C968ECBD4}" srcOrd="0" destOrd="0" parTransId="{7258B47B-A217-43F1-A53A-94722BC8685B}" sibTransId="{A5479DA9-24CD-499A-AC80-694F40C4393D}"/>
    <dgm:cxn modelId="{37B22F90-D391-4E66-A250-0B9A6ECC716B}" type="presOf" srcId="{13D7E546-D0A8-4FE9-A712-AA7FED5FF0DE}" destId="{6BA2B637-2714-4D7D-9E60-EBF8C10E1CBB}" srcOrd="0" destOrd="0" presId="urn:microsoft.com/office/officeart/2005/8/layout/cycle6"/>
    <dgm:cxn modelId="{66A00C73-ED1E-4D07-BDE8-C544B68BEC71}" srcId="{BC06A2C8-EECA-4B40-ABD3-25003D314509}" destId="{03A0FEA8-5BF4-48F2-A5DD-48838CED900C}" srcOrd="2" destOrd="0" parTransId="{6303ECE4-4DBA-4D81-837B-B78E52A26708}" sibTransId="{9BE60614-B4B9-492F-859C-D1696DE71555}"/>
    <dgm:cxn modelId="{3D5D5C73-7FEC-487D-868D-685CAFB8DDE1}" type="presParOf" srcId="{366891B8-B77E-4028-9F82-D6CA04A96348}" destId="{B9DBA9ED-C460-4673-B429-9EED90E74618}" srcOrd="0" destOrd="0" presId="urn:microsoft.com/office/officeart/2005/8/layout/cycle6"/>
    <dgm:cxn modelId="{3D1AC986-BB04-4173-B784-0DC2641367CC}" type="presParOf" srcId="{366891B8-B77E-4028-9F82-D6CA04A96348}" destId="{445C8B39-E8F5-4244-ACD6-13E1C91E6A79}" srcOrd="1" destOrd="0" presId="urn:microsoft.com/office/officeart/2005/8/layout/cycle6"/>
    <dgm:cxn modelId="{64899E71-E281-4F17-9C41-8E14CBC5B6F8}" type="presParOf" srcId="{366891B8-B77E-4028-9F82-D6CA04A96348}" destId="{AE37AA89-E82F-4BE9-B6D4-0AB1660A5CB0}" srcOrd="2" destOrd="0" presId="urn:microsoft.com/office/officeart/2005/8/layout/cycle6"/>
    <dgm:cxn modelId="{4C75C363-E524-4EF9-84FC-B312B79FF837}" type="presParOf" srcId="{366891B8-B77E-4028-9F82-D6CA04A96348}" destId="{BCE1AEC5-045C-4BD6-BB1C-24A8C08BB46E}" srcOrd="3" destOrd="0" presId="urn:microsoft.com/office/officeart/2005/8/layout/cycle6"/>
    <dgm:cxn modelId="{2B489A2B-43FF-4DCB-B4A2-2EC5B58CDFF3}" type="presParOf" srcId="{366891B8-B77E-4028-9F82-D6CA04A96348}" destId="{5556DD2A-EC54-45D3-A474-FBB8575CAEFD}" srcOrd="4" destOrd="0" presId="urn:microsoft.com/office/officeart/2005/8/layout/cycle6"/>
    <dgm:cxn modelId="{2BC3B257-7A0D-445A-AE59-A75B211B74A6}" type="presParOf" srcId="{366891B8-B77E-4028-9F82-D6CA04A96348}" destId="{F94DE409-A790-40B8-AC38-EC8BECB58743}" srcOrd="5" destOrd="0" presId="urn:microsoft.com/office/officeart/2005/8/layout/cycle6"/>
    <dgm:cxn modelId="{9C433833-C7BF-4059-A2B4-4A7EADFDECA9}" type="presParOf" srcId="{366891B8-B77E-4028-9F82-D6CA04A96348}" destId="{08FFEF6D-4604-4A29-B92B-CAD0B3ACCD0A}" srcOrd="6" destOrd="0" presId="urn:microsoft.com/office/officeart/2005/8/layout/cycle6"/>
    <dgm:cxn modelId="{A3D67FC3-0978-4F58-B5A8-DBC0AD5D8207}" type="presParOf" srcId="{366891B8-B77E-4028-9F82-D6CA04A96348}" destId="{79901898-5062-4703-92A1-B41F28531322}" srcOrd="7" destOrd="0" presId="urn:microsoft.com/office/officeart/2005/8/layout/cycle6"/>
    <dgm:cxn modelId="{4465E34B-B89D-4724-8442-D606DDBE9C32}" type="presParOf" srcId="{366891B8-B77E-4028-9F82-D6CA04A96348}" destId="{86733CB3-19A4-407F-91AD-0584D21493DD}" srcOrd="8" destOrd="0" presId="urn:microsoft.com/office/officeart/2005/8/layout/cycle6"/>
    <dgm:cxn modelId="{692FC6FC-5D56-40F1-A0A2-CCDB1E0497F5}" type="presParOf" srcId="{366891B8-B77E-4028-9F82-D6CA04A96348}" destId="{75657889-3639-46F3-BFF3-7F44E28D1C3B}" srcOrd="9" destOrd="0" presId="urn:microsoft.com/office/officeart/2005/8/layout/cycle6"/>
    <dgm:cxn modelId="{FD0CAEC2-5243-4A9C-9A68-F2FEB3EF0377}" type="presParOf" srcId="{366891B8-B77E-4028-9F82-D6CA04A96348}" destId="{02374CD0-A15A-475C-8CA9-17EC3F85DEBE}" srcOrd="10" destOrd="0" presId="urn:microsoft.com/office/officeart/2005/8/layout/cycle6"/>
    <dgm:cxn modelId="{192B84F6-9BD6-4F67-AA3B-F547B7A12A9B}" type="presParOf" srcId="{366891B8-B77E-4028-9F82-D6CA04A96348}" destId="{D050ACA5-A99E-4441-93CD-3EAC8F7957C3}" srcOrd="11" destOrd="0" presId="urn:microsoft.com/office/officeart/2005/8/layout/cycle6"/>
    <dgm:cxn modelId="{7F6BA719-2FEF-452C-9E04-A6875291D092}" type="presParOf" srcId="{366891B8-B77E-4028-9F82-D6CA04A96348}" destId="{0B2E9E86-6100-4CFE-A3BF-DE17470FDB68}" srcOrd="12" destOrd="0" presId="urn:microsoft.com/office/officeart/2005/8/layout/cycle6"/>
    <dgm:cxn modelId="{55471F4F-DD86-4CF7-A66C-C91F8975E425}" type="presParOf" srcId="{366891B8-B77E-4028-9F82-D6CA04A96348}" destId="{6B90F104-3626-4C99-9983-CB6BC262F98B}" srcOrd="13" destOrd="0" presId="urn:microsoft.com/office/officeart/2005/8/layout/cycle6"/>
    <dgm:cxn modelId="{C66B18D2-95D0-4A2E-A2F0-815EAEAFC6B7}" type="presParOf" srcId="{366891B8-B77E-4028-9F82-D6CA04A96348}" destId="{5F727F29-4C4E-449E-B1FE-7927D01589CE}" srcOrd="14" destOrd="0" presId="urn:microsoft.com/office/officeart/2005/8/layout/cycle6"/>
    <dgm:cxn modelId="{C954C9E1-9D76-4CFA-B9A1-702771BB7056}" type="presParOf" srcId="{366891B8-B77E-4028-9F82-D6CA04A96348}" destId="{6BA2B637-2714-4D7D-9E60-EBF8C10E1CBB}" srcOrd="15" destOrd="0" presId="urn:microsoft.com/office/officeart/2005/8/layout/cycle6"/>
    <dgm:cxn modelId="{779AACF1-4387-4D07-B894-C296E5D8ED0F}" type="presParOf" srcId="{366891B8-B77E-4028-9F82-D6CA04A96348}" destId="{F30FBCAC-9DE6-4C83-B99E-CB988AE482D3}" srcOrd="16" destOrd="0" presId="urn:microsoft.com/office/officeart/2005/8/layout/cycle6"/>
    <dgm:cxn modelId="{340B84F4-3E40-44B6-A998-FD2DAAD723E7}" type="presParOf" srcId="{366891B8-B77E-4028-9F82-D6CA04A96348}" destId="{17A2855D-E2AA-464E-82B6-6D4E3CF3F129}" srcOrd="17" destOrd="0" presId="urn:microsoft.com/office/officeart/2005/8/layout/cycle6"/>
    <dgm:cxn modelId="{DA8BB3E5-2FE3-4489-8797-6DB171D2C73B}" type="presParOf" srcId="{366891B8-B77E-4028-9F82-D6CA04A96348}" destId="{560B5B19-E4AE-4BE5-B12A-74F86516F8DE}" srcOrd="18" destOrd="0" presId="urn:microsoft.com/office/officeart/2005/8/layout/cycle6"/>
    <dgm:cxn modelId="{74AC6430-415E-4694-97CE-55B608E56B4B}" type="presParOf" srcId="{366891B8-B77E-4028-9F82-D6CA04A96348}" destId="{6BE6D7EA-D773-4E6F-904D-1F5B64FF1179}" srcOrd="19" destOrd="0" presId="urn:microsoft.com/office/officeart/2005/8/layout/cycle6"/>
    <dgm:cxn modelId="{9BC738D5-0274-43EC-944C-7A90D3D3E8B6}" type="presParOf" srcId="{366891B8-B77E-4028-9F82-D6CA04A96348}" destId="{B344446E-76F1-4F03-BDF6-5F17424AF5ED}" srcOrd="20" destOrd="0" presId="urn:microsoft.com/office/officeart/2005/8/layout/cycle6"/>
    <dgm:cxn modelId="{B1982D01-702B-411A-9CF9-4350D6DF4864}" type="presParOf" srcId="{366891B8-B77E-4028-9F82-D6CA04A96348}" destId="{081AFD3B-76BB-4377-93BE-D2835CA03554}" srcOrd="21" destOrd="0" presId="urn:microsoft.com/office/officeart/2005/8/layout/cycle6"/>
    <dgm:cxn modelId="{F8C9D7BC-6464-4EDD-B83C-BD5A6AC22B68}" type="presParOf" srcId="{366891B8-B77E-4028-9F82-D6CA04A96348}" destId="{9003D4EC-8B15-4280-9C01-0446E5AD7008}" srcOrd="22" destOrd="0" presId="urn:microsoft.com/office/officeart/2005/8/layout/cycle6"/>
    <dgm:cxn modelId="{58BA7B63-4913-4809-BF79-B9D0C7F35D15}" type="presParOf" srcId="{366891B8-B77E-4028-9F82-D6CA04A96348}" destId="{D32FC52A-E608-47BD-A53F-FCD2928E81AD}" srcOrd="23" destOrd="0" presId="urn:microsoft.com/office/officeart/2005/8/layout/cycle6"/>
    <dgm:cxn modelId="{443090CD-ED93-44A5-B063-4B4E96FF75F5}" type="presParOf" srcId="{366891B8-B77E-4028-9F82-D6CA04A96348}" destId="{9DD301E9-FECE-4DC5-A929-3C8A7967D079}" srcOrd="24" destOrd="0" presId="urn:microsoft.com/office/officeart/2005/8/layout/cycle6"/>
    <dgm:cxn modelId="{6473B50D-1311-45FC-98E2-1ED4BA1223B3}" type="presParOf" srcId="{366891B8-B77E-4028-9F82-D6CA04A96348}" destId="{2C80B2AD-E798-4D2C-AB80-B06D371C018F}" srcOrd="25" destOrd="0" presId="urn:microsoft.com/office/officeart/2005/8/layout/cycle6"/>
    <dgm:cxn modelId="{F4DEC2CA-DF41-4AF0-A3FB-2769978CBBF2}" type="presParOf" srcId="{366891B8-B77E-4028-9F82-D6CA04A96348}" destId="{165C741A-62B2-45A3-99A1-B1CD248B7E8B}" srcOrd="26"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AE3D07-D717-4734-B6F1-AA85240C1CEC}" type="doc">
      <dgm:prSet loTypeId="urn:microsoft.com/office/officeart/2005/8/layout/list1" loCatId="list" qsTypeId="urn:microsoft.com/office/officeart/2005/8/quickstyle/simple1#19" qsCatId="simple" csTypeId="urn:microsoft.com/office/officeart/2005/8/colors/accent0_3" csCatId="mainScheme" phldr="1"/>
      <dgm:spPr/>
      <dgm:t>
        <a:bodyPr/>
        <a:lstStyle/>
        <a:p>
          <a:endParaRPr lang="en-US"/>
        </a:p>
      </dgm:t>
    </dgm:pt>
    <dgm:pt modelId="{C7FFB4B4-4CDC-4093-AF2F-449D0FBC05C4}">
      <dgm:prSet phldrT="[Text]" custT="1"/>
      <dgm:spPr>
        <a:solidFill>
          <a:schemeClr val="tx2">
            <a:lumMod val="50000"/>
          </a:schemeClr>
        </a:solidFill>
      </dgm:spPr>
      <dgm:t>
        <a:bodyPr/>
        <a:lstStyle/>
        <a:p>
          <a:r>
            <a:rPr lang="en-US" sz="2800" dirty="0" smtClean="0">
              <a:latin typeface="Times New Roman" pitchFamily="18" charset="0"/>
              <a:cs typeface="Times New Roman" pitchFamily="18" charset="0"/>
            </a:rPr>
            <a:t>Quick strategies – seamless with instruction</a:t>
          </a:r>
          <a:endParaRPr lang="en-US" sz="2800" dirty="0">
            <a:latin typeface="Times New Roman" pitchFamily="18" charset="0"/>
            <a:cs typeface="Times New Roman" pitchFamily="18" charset="0"/>
          </a:endParaRPr>
        </a:p>
      </dgm:t>
    </dgm:pt>
    <dgm:pt modelId="{9844C5A4-A2B1-4763-8A59-34EA9BD762BE}" type="parTrans" cxnId="{77364EFA-AE02-44C7-AA84-AA1D5D7259B2}">
      <dgm:prSet/>
      <dgm:spPr/>
      <dgm:t>
        <a:bodyPr/>
        <a:lstStyle/>
        <a:p>
          <a:endParaRPr lang="en-US"/>
        </a:p>
      </dgm:t>
    </dgm:pt>
    <dgm:pt modelId="{E580267C-B985-4F45-99B1-8BD0212F3F92}" type="sibTrans" cxnId="{77364EFA-AE02-44C7-AA84-AA1D5D7259B2}">
      <dgm:prSet/>
      <dgm:spPr/>
      <dgm:t>
        <a:bodyPr/>
        <a:lstStyle/>
        <a:p>
          <a:endParaRPr lang="en-US"/>
        </a:p>
      </dgm:t>
    </dgm:pt>
    <dgm:pt modelId="{BCD9C620-0CFD-4D53-8D6B-86EE1A2B4E45}">
      <dgm:prSet phldrT="[Text]"/>
      <dgm:spPr>
        <a:solidFill>
          <a:schemeClr val="tx2">
            <a:lumMod val="75000"/>
          </a:schemeClr>
        </a:solidFill>
      </dgm:spPr>
      <dgm:t>
        <a:bodyPr/>
        <a:lstStyle/>
        <a:p>
          <a:r>
            <a:rPr lang="en-US" dirty="0" smtClean="0">
              <a:latin typeface="Times New Roman" pitchFamily="18" charset="0"/>
              <a:cs typeface="Times New Roman" pitchFamily="18" charset="0"/>
            </a:rPr>
            <a:t>Directly related to learning goals/targets</a:t>
          </a:r>
          <a:endParaRPr lang="en-US" dirty="0">
            <a:latin typeface="Times New Roman" pitchFamily="18" charset="0"/>
            <a:cs typeface="Times New Roman" pitchFamily="18" charset="0"/>
          </a:endParaRPr>
        </a:p>
      </dgm:t>
    </dgm:pt>
    <dgm:pt modelId="{5F9A41FD-9E58-480A-9B78-7392FC4EB6A5}" type="parTrans" cxnId="{55F9BCFA-6025-4F94-9293-C7C009893904}">
      <dgm:prSet/>
      <dgm:spPr/>
      <dgm:t>
        <a:bodyPr/>
        <a:lstStyle/>
        <a:p>
          <a:endParaRPr lang="en-US"/>
        </a:p>
      </dgm:t>
    </dgm:pt>
    <dgm:pt modelId="{4363A4D3-B276-4DA5-AE1E-931602F7A3E8}" type="sibTrans" cxnId="{55F9BCFA-6025-4F94-9293-C7C009893904}">
      <dgm:prSet/>
      <dgm:spPr/>
      <dgm:t>
        <a:bodyPr/>
        <a:lstStyle/>
        <a:p>
          <a:endParaRPr lang="en-US"/>
        </a:p>
      </dgm:t>
    </dgm:pt>
    <dgm:pt modelId="{AB6F090F-06CB-4B37-AD9C-E50A9C377645}">
      <dgm:prSet phldrT="[Text]"/>
      <dgm:spPr/>
      <dgm:t>
        <a:bodyPr/>
        <a:lstStyle/>
        <a:p>
          <a:r>
            <a:rPr lang="en-US" dirty="0" smtClean="0">
              <a:latin typeface="Times New Roman" pitchFamily="18" charset="0"/>
              <a:cs typeface="Times New Roman" pitchFamily="18" charset="0"/>
            </a:rPr>
            <a:t>Feedback to adjust instruction</a:t>
          </a:r>
          <a:endParaRPr lang="en-US" dirty="0">
            <a:latin typeface="Times New Roman" pitchFamily="18" charset="0"/>
            <a:cs typeface="Times New Roman" pitchFamily="18" charset="0"/>
          </a:endParaRPr>
        </a:p>
      </dgm:t>
    </dgm:pt>
    <dgm:pt modelId="{528292E0-2EDE-4A61-A3E3-63CC09E15E95}" type="parTrans" cxnId="{B678D2CA-D106-450A-8FA6-E2A9BFA4FDBD}">
      <dgm:prSet/>
      <dgm:spPr/>
      <dgm:t>
        <a:bodyPr/>
        <a:lstStyle/>
        <a:p>
          <a:endParaRPr lang="en-US"/>
        </a:p>
      </dgm:t>
    </dgm:pt>
    <dgm:pt modelId="{29EF9E1D-1B04-40FD-8472-296775B3E5B4}" type="sibTrans" cxnId="{B678D2CA-D106-450A-8FA6-E2A9BFA4FDBD}">
      <dgm:prSet/>
      <dgm:spPr/>
      <dgm:t>
        <a:bodyPr/>
        <a:lstStyle/>
        <a:p>
          <a:endParaRPr lang="en-US"/>
        </a:p>
      </dgm:t>
    </dgm:pt>
    <dgm:pt modelId="{E57D8AF9-741F-483E-94EA-DE50221C7A9C}">
      <dgm:prSet/>
      <dgm:spPr>
        <a:solidFill>
          <a:schemeClr val="tx2">
            <a:lumMod val="60000"/>
            <a:lumOff val="40000"/>
          </a:schemeClr>
        </a:solidFill>
      </dgm:spPr>
      <dgm:t>
        <a:bodyPr/>
        <a:lstStyle/>
        <a:p>
          <a:r>
            <a:rPr lang="en-US" dirty="0" smtClean="0">
              <a:latin typeface="Times New Roman" pitchFamily="18" charset="0"/>
              <a:cs typeface="Times New Roman" pitchFamily="18" charset="0"/>
            </a:rPr>
            <a:t>Informs next instructional steps</a:t>
          </a:r>
          <a:endParaRPr lang="en-US" dirty="0">
            <a:latin typeface="Times New Roman" pitchFamily="18" charset="0"/>
            <a:cs typeface="Times New Roman" pitchFamily="18" charset="0"/>
          </a:endParaRPr>
        </a:p>
      </dgm:t>
    </dgm:pt>
    <dgm:pt modelId="{1580BB6E-965F-4C8A-966B-00F02DCA6539}" type="sibTrans" cxnId="{FA5BE7C2-1E9C-462E-A4D5-1167804219A1}">
      <dgm:prSet/>
      <dgm:spPr/>
      <dgm:t>
        <a:bodyPr/>
        <a:lstStyle/>
        <a:p>
          <a:endParaRPr lang="en-US"/>
        </a:p>
      </dgm:t>
    </dgm:pt>
    <dgm:pt modelId="{7F31D343-E98C-421A-A28B-A225652EE0DB}" type="parTrans" cxnId="{FA5BE7C2-1E9C-462E-A4D5-1167804219A1}">
      <dgm:prSet/>
      <dgm:spPr/>
      <dgm:t>
        <a:bodyPr/>
        <a:lstStyle/>
        <a:p>
          <a:endParaRPr lang="en-US"/>
        </a:p>
      </dgm:t>
    </dgm:pt>
    <dgm:pt modelId="{35F980D4-F1F2-47BE-AC6B-10AF23940F5E}" type="pres">
      <dgm:prSet presAssocID="{35AE3D07-D717-4734-B6F1-AA85240C1CEC}" presName="linear" presStyleCnt="0">
        <dgm:presLayoutVars>
          <dgm:dir/>
          <dgm:animLvl val="lvl"/>
          <dgm:resizeHandles val="exact"/>
        </dgm:presLayoutVars>
      </dgm:prSet>
      <dgm:spPr/>
      <dgm:t>
        <a:bodyPr/>
        <a:lstStyle/>
        <a:p>
          <a:endParaRPr lang="en-US"/>
        </a:p>
      </dgm:t>
    </dgm:pt>
    <dgm:pt modelId="{4064ACE2-4B7C-43D7-9E9A-69A5ED60F89D}" type="pres">
      <dgm:prSet presAssocID="{C7FFB4B4-4CDC-4093-AF2F-449D0FBC05C4}" presName="parentLin" presStyleCnt="0"/>
      <dgm:spPr/>
    </dgm:pt>
    <dgm:pt modelId="{34192CD2-1FF7-4519-A59B-A3A391A6792B}" type="pres">
      <dgm:prSet presAssocID="{C7FFB4B4-4CDC-4093-AF2F-449D0FBC05C4}" presName="parentLeftMargin" presStyleLbl="node1" presStyleIdx="0" presStyleCnt="4"/>
      <dgm:spPr/>
      <dgm:t>
        <a:bodyPr/>
        <a:lstStyle/>
        <a:p>
          <a:endParaRPr lang="en-US"/>
        </a:p>
      </dgm:t>
    </dgm:pt>
    <dgm:pt modelId="{8FD2CDA8-B163-4D88-99D1-A5093B39A333}" type="pres">
      <dgm:prSet presAssocID="{C7FFB4B4-4CDC-4093-AF2F-449D0FBC05C4}" presName="parentText" presStyleLbl="node1" presStyleIdx="0" presStyleCnt="4" custScaleX="105291" custLinFactNeighborX="-7407" custLinFactNeighborY="-12684">
        <dgm:presLayoutVars>
          <dgm:chMax val="0"/>
          <dgm:bulletEnabled val="1"/>
        </dgm:presLayoutVars>
      </dgm:prSet>
      <dgm:spPr/>
      <dgm:t>
        <a:bodyPr/>
        <a:lstStyle/>
        <a:p>
          <a:endParaRPr lang="en-US"/>
        </a:p>
      </dgm:t>
    </dgm:pt>
    <dgm:pt modelId="{37E8629B-7368-418A-95C5-4F4201C18C2C}" type="pres">
      <dgm:prSet presAssocID="{C7FFB4B4-4CDC-4093-AF2F-449D0FBC05C4}" presName="negativeSpace" presStyleCnt="0"/>
      <dgm:spPr/>
    </dgm:pt>
    <dgm:pt modelId="{21CFD0B0-83C0-4FB9-883B-7727480624C9}" type="pres">
      <dgm:prSet presAssocID="{C7FFB4B4-4CDC-4093-AF2F-449D0FBC05C4}" presName="childText" presStyleLbl="conFgAcc1" presStyleIdx="0" presStyleCnt="4">
        <dgm:presLayoutVars>
          <dgm:bulletEnabled val="1"/>
        </dgm:presLayoutVars>
      </dgm:prSet>
      <dgm:spPr/>
    </dgm:pt>
    <dgm:pt modelId="{359CF638-6248-4082-BD79-4BEA3490017D}" type="pres">
      <dgm:prSet presAssocID="{E580267C-B985-4F45-99B1-8BD0212F3F92}" presName="spaceBetweenRectangles" presStyleCnt="0"/>
      <dgm:spPr/>
    </dgm:pt>
    <dgm:pt modelId="{392ADB54-9429-407F-B608-D4A78C4D0635}" type="pres">
      <dgm:prSet presAssocID="{BCD9C620-0CFD-4D53-8D6B-86EE1A2B4E45}" presName="parentLin" presStyleCnt="0"/>
      <dgm:spPr/>
    </dgm:pt>
    <dgm:pt modelId="{91A202B7-CCCC-4F3C-85A2-3BE20125BE46}" type="pres">
      <dgm:prSet presAssocID="{BCD9C620-0CFD-4D53-8D6B-86EE1A2B4E45}" presName="parentLeftMargin" presStyleLbl="node1" presStyleIdx="0" presStyleCnt="4"/>
      <dgm:spPr/>
      <dgm:t>
        <a:bodyPr/>
        <a:lstStyle/>
        <a:p>
          <a:endParaRPr lang="en-US"/>
        </a:p>
      </dgm:t>
    </dgm:pt>
    <dgm:pt modelId="{8ABE0686-5F65-4950-8983-5FC8B078FCD8}" type="pres">
      <dgm:prSet presAssocID="{BCD9C620-0CFD-4D53-8D6B-86EE1A2B4E45}" presName="parentText" presStyleLbl="node1" presStyleIdx="1" presStyleCnt="4">
        <dgm:presLayoutVars>
          <dgm:chMax val="0"/>
          <dgm:bulletEnabled val="1"/>
        </dgm:presLayoutVars>
      </dgm:prSet>
      <dgm:spPr/>
      <dgm:t>
        <a:bodyPr/>
        <a:lstStyle/>
        <a:p>
          <a:endParaRPr lang="en-US"/>
        </a:p>
      </dgm:t>
    </dgm:pt>
    <dgm:pt modelId="{551B8328-C95F-410B-B05F-8113BFBAD248}" type="pres">
      <dgm:prSet presAssocID="{BCD9C620-0CFD-4D53-8D6B-86EE1A2B4E45}" presName="negativeSpace" presStyleCnt="0"/>
      <dgm:spPr/>
    </dgm:pt>
    <dgm:pt modelId="{C6E048B2-529B-47B8-BA17-79DD67017ADA}" type="pres">
      <dgm:prSet presAssocID="{BCD9C620-0CFD-4D53-8D6B-86EE1A2B4E45}" presName="childText" presStyleLbl="conFgAcc1" presStyleIdx="1" presStyleCnt="4">
        <dgm:presLayoutVars>
          <dgm:bulletEnabled val="1"/>
        </dgm:presLayoutVars>
      </dgm:prSet>
      <dgm:spPr/>
    </dgm:pt>
    <dgm:pt modelId="{B8700407-D0B8-425A-92FC-31C78514084E}" type="pres">
      <dgm:prSet presAssocID="{4363A4D3-B276-4DA5-AE1E-931602F7A3E8}" presName="spaceBetweenRectangles" presStyleCnt="0"/>
      <dgm:spPr/>
    </dgm:pt>
    <dgm:pt modelId="{494A1E9A-69FD-4E70-B23C-216FAD5C45A3}" type="pres">
      <dgm:prSet presAssocID="{AB6F090F-06CB-4B37-AD9C-E50A9C377645}" presName="parentLin" presStyleCnt="0"/>
      <dgm:spPr/>
    </dgm:pt>
    <dgm:pt modelId="{01634CAE-0A0B-4297-A25E-250715980B2F}" type="pres">
      <dgm:prSet presAssocID="{AB6F090F-06CB-4B37-AD9C-E50A9C377645}" presName="parentLeftMargin" presStyleLbl="node1" presStyleIdx="1" presStyleCnt="4"/>
      <dgm:spPr/>
      <dgm:t>
        <a:bodyPr/>
        <a:lstStyle/>
        <a:p>
          <a:endParaRPr lang="en-US"/>
        </a:p>
      </dgm:t>
    </dgm:pt>
    <dgm:pt modelId="{18F0C748-5C6B-4448-B57E-48A0B14FDE8C}" type="pres">
      <dgm:prSet presAssocID="{AB6F090F-06CB-4B37-AD9C-E50A9C377645}" presName="parentText" presStyleLbl="node1" presStyleIdx="2" presStyleCnt="4">
        <dgm:presLayoutVars>
          <dgm:chMax val="0"/>
          <dgm:bulletEnabled val="1"/>
        </dgm:presLayoutVars>
      </dgm:prSet>
      <dgm:spPr/>
      <dgm:t>
        <a:bodyPr/>
        <a:lstStyle/>
        <a:p>
          <a:endParaRPr lang="en-US"/>
        </a:p>
      </dgm:t>
    </dgm:pt>
    <dgm:pt modelId="{79D8F252-41B7-4A75-97FD-F591A1F0740F}" type="pres">
      <dgm:prSet presAssocID="{AB6F090F-06CB-4B37-AD9C-E50A9C377645}" presName="negativeSpace" presStyleCnt="0"/>
      <dgm:spPr/>
    </dgm:pt>
    <dgm:pt modelId="{FF6F7505-56E4-4D4C-B23B-526305BE507D}" type="pres">
      <dgm:prSet presAssocID="{AB6F090F-06CB-4B37-AD9C-E50A9C377645}" presName="childText" presStyleLbl="conFgAcc1" presStyleIdx="2" presStyleCnt="4">
        <dgm:presLayoutVars>
          <dgm:bulletEnabled val="1"/>
        </dgm:presLayoutVars>
      </dgm:prSet>
      <dgm:spPr/>
    </dgm:pt>
    <dgm:pt modelId="{5DE34DB6-BF81-4340-BE72-9334F0171483}" type="pres">
      <dgm:prSet presAssocID="{29EF9E1D-1B04-40FD-8472-296775B3E5B4}" presName="spaceBetweenRectangles" presStyleCnt="0"/>
      <dgm:spPr/>
    </dgm:pt>
    <dgm:pt modelId="{F43E66B7-B5BB-4CDE-8B43-52EE3EE30859}" type="pres">
      <dgm:prSet presAssocID="{E57D8AF9-741F-483E-94EA-DE50221C7A9C}" presName="parentLin" presStyleCnt="0"/>
      <dgm:spPr/>
    </dgm:pt>
    <dgm:pt modelId="{704F6D58-72FC-44BD-96C3-71299BC90BB9}" type="pres">
      <dgm:prSet presAssocID="{E57D8AF9-741F-483E-94EA-DE50221C7A9C}" presName="parentLeftMargin" presStyleLbl="node1" presStyleIdx="2" presStyleCnt="4"/>
      <dgm:spPr/>
      <dgm:t>
        <a:bodyPr/>
        <a:lstStyle/>
        <a:p>
          <a:endParaRPr lang="en-US"/>
        </a:p>
      </dgm:t>
    </dgm:pt>
    <dgm:pt modelId="{311AC51A-620D-4789-BB93-D7DFBE60BAE6}" type="pres">
      <dgm:prSet presAssocID="{E57D8AF9-741F-483E-94EA-DE50221C7A9C}" presName="parentText" presStyleLbl="node1" presStyleIdx="3" presStyleCnt="4">
        <dgm:presLayoutVars>
          <dgm:chMax val="0"/>
          <dgm:bulletEnabled val="1"/>
        </dgm:presLayoutVars>
      </dgm:prSet>
      <dgm:spPr/>
      <dgm:t>
        <a:bodyPr/>
        <a:lstStyle/>
        <a:p>
          <a:endParaRPr lang="en-US"/>
        </a:p>
      </dgm:t>
    </dgm:pt>
    <dgm:pt modelId="{A2AE0D46-83BB-4A3C-AA26-0DE5E81AB96F}" type="pres">
      <dgm:prSet presAssocID="{E57D8AF9-741F-483E-94EA-DE50221C7A9C}" presName="negativeSpace" presStyleCnt="0"/>
      <dgm:spPr/>
    </dgm:pt>
    <dgm:pt modelId="{B2D43CAA-E7FB-4CEB-9233-5D3E0630F787}" type="pres">
      <dgm:prSet presAssocID="{E57D8AF9-741F-483E-94EA-DE50221C7A9C}" presName="childText" presStyleLbl="conFgAcc1" presStyleIdx="3" presStyleCnt="4">
        <dgm:presLayoutVars>
          <dgm:bulletEnabled val="1"/>
        </dgm:presLayoutVars>
      </dgm:prSet>
      <dgm:spPr/>
    </dgm:pt>
  </dgm:ptLst>
  <dgm:cxnLst>
    <dgm:cxn modelId="{E6BBBE62-A60A-47B4-A864-1082780DE4C6}" type="presOf" srcId="{35AE3D07-D717-4734-B6F1-AA85240C1CEC}" destId="{35F980D4-F1F2-47BE-AC6B-10AF23940F5E}" srcOrd="0" destOrd="0" presId="urn:microsoft.com/office/officeart/2005/8/layout/list1"/>
    <dgm:cxn modelId="{77364EFA-AE02-44C7-AA84-AA1D5D7259B2}" srcId="{35AE3D07-D717-4734-B6F1-AA85240C1CEC}" destId="{C7FFB4B4-4CDC-4093-AF2F-449D0FBC05C4}" srcOrd="0" destOrd="0" parTransId="{9844C5A4-A2B1-4763-8A59-34EA9BD762BE}" sibTransId="{E580267C-B985-4F45-99B1-8BD0212F3F92}"/>
    <dgm:cxn modelId="{B678D2CA-D106-450A-8FA6-E2A9BFA4FDBD}" srcId="{35AE3D07-D717-4734-B6F1-AA85240C1CEC}" destId="{AB6F090F-06CB-4B37-AD9C-E50A9C377645}" srcOrd="2" destOrd="0" parTransId="{528292E0-2EDE-4A61-A3E3-63CC09E15E95}" sibTransId="{29EF9E1D-1B04-40FD-8472-296775B3E5B4}"/>
    <dgm:cxn modelId="{EE201314-6245-48E5-8497-BD96F15CA5AD}" type="presOf" srcId="{BCD9C620-0CFD-4D53-8D6B-86EE1A2B4E45}" destId="{91A202B7-CCCC-4F3C-85A2-3BE20125BE46}" srcOrd="0" destOrd="0" presId="urn:microsoft.com/office/officeart/2005/8/layout/list1"/>
    <dgm:cxn modelId="{E6EB3BAA-1906-4FDE-8E8C-9A923B422E99}" type="presOf" srcId="{AB6F090F-06CB-4B37-AD9C-E50A9C377645}" destId="{18F0C748-5C6B-4448-B57E-48A0B14FDE8C}" srcOrd="1" destOrd="0" presId="urn:microsoft.com/office/officeart/2005/8/layout/list1"/>
    <dgm:cxn modelId="{55F9BCFA-6025-4F94-9293-C7C009893904}" srcId="{35AE3D07-D717-4734-B6F1-AA85240C1CEC}" destId="{BCD9C620-0CFD-4D53-8D6B-86EE1A2B4E45}" srcOrd="1" destOrd="0" parTransId="{5F9A41FD-9E58-480A-9B78-7392FC4EB6A5}" sibTransId="{4363A4D3-B276-4DA5-AE1E-931602F7A3E8}"/>
    <dgm:cxn modelId="{6A44DB5C-24B4-40CA-81BF-1A84D8DA6912}" type="presOf" srcId="{E57D8AF9-741F-483E-94EA-DE50221C7A9C}" destId="{311AC51A-620D-4789-BB93-D7DFBE60BAE6}" srcOrd="1" destOrd="0" presId="urn:microsoft.com/office/officeart/2005/8/layout/list1"/>
    <dgm:cxn modelId="{642F22BD-686C-45EF-B4AC-EEBD2B70FB61}" type="presOf" srcId="{C7FFB4B4-4CDC-4093-AF2F-449D0FBC05C4}" destId="{34192CD2-1FF7-4519-A59B-A3A391A6792B}" srcOrd="0" destOrd="0" presId="urn:microsoft.com/office/officeart/2005/8/layout/list1"/>
    <dgm:cxn modelId="{96786686-A0F2-49B1-B736-EF6AAB3D2208}" type="presOf" srcId="{BCD9C620-0CFD-4D53-8D6B-86EE1A2B4E45}" destId="{8ABE0686-5F65-4950-8983-5FC8B078FCD8}" srcOrd="1" destOrd="0" presId="urn:microsoft.com/office/officeart/2005/8/layout/list1"/>
    <dgm:cxn modelId="{C7A4E4B0-0D13-4010-B236-8EC8C5C1049D}" type="presOf" srcId="{E57D8AF9-741F-483E-94EA-DE50221C7A9C}" destId="{704F6D58-72FC-44BD-96C3-71299BC90BB9}" srcOrd="0" destOrd="0" presId="urn:microsoft.com/office/officeart/2005/8/layout/list1"/>
    <dgm:cxn modelId="{FA5BE7C2-1E9C-462E-A4D5-1167804219A1}" srcId="{35AE3D07-D717-4734-B6F1-AA85240C1CEC}" destId="{E57D8AF9-741F-483E-94EA-DE50221C7A9C}" srcOrd="3" destOrd="0" parTransId="{7F31D343-E98C-421A-A28B-A225652EE0DB}" sibTransId="{1580BB6E-965F-4C8A-966B-00F02DCA6539}"/>
    <dgm:cxn modelId="{E287AA88-FFA4-47D5-A342-E4AF540835F7}" type="presOf" srcId="{C7FFB4B4-4CDC-4093-AF2F-449D0FBC05C4}" destId="{8FD2CDA8-B163-4D88-99D1-A5093B39A333}" srcOrd="1" destOrd="0" presId="urn:microsoft.com/office/officeart/2005/8/layout/list1"/>
    <dgm:cxn modelId="{ADDDCD57-BB2E-492E-A785-C554B00F2257}" type="presOf" srcId="{AB6F090F-06CB-4B37-AD9C-E50A9C377645}" destId="{01634CAE-0A0B-4297-A25E-250715980B2F}" srcOrd="0" destOrd="0" presId="urn:microsoft.com/office/officeart/2005/8/layout/list1"/>
    <dgm:cxn modelId="{F7216D96-96D6-4EF7-B4D3-493D40502615}" type="presParOf" srcId="{35F980D4-F1F2-47BE-AC6B-10AF23940F5E}" destId="{4064ACE2-4B7C-43D7-9E9A-69A5ED60F89D}" srcOrd="0" destOrd="0" presId="urn:microsoft.com/office/officeart/2005/8/layout/list1"/>
    <dgm:cxn modelId="{A8280D79-A6CF-4ABC-B2F9-291F501BFA06}" type="presParOf" srcId="{4064ACE2-4B7C-43D7-9E9A-69A5ED60F89D}" destId="{34192CD2-1FF7-4519-A59B-A3A391A6792B}" srcOrd="0" destOrd="0" presId="urn:microsoft.com/office/officeart/2005/8/layout/list1"/>
    <dgm:cxn modelId="{F43C1187-8CC2-4269-9BCF-111DC7B09E4F}" type="presParOf" srcId="{4064ACE2-4B7C-43D7-9E9A-69A5ED60F89D}" destId="{8FD2CDA8-B163-4D88-99D1-A5093B39A333}" srcOrd="1" destOrd="0" presId="urn:microsoft.com/office/officeart/2005/8/layout/list1"/>
    <dgm:cxn modelId="{9D66E0CB-8E73-40A5-BC2F-9A1FBBA13060}" type="presParOf" srcId="{35F980D4-F1F2-47BE-AC6B-10AF23940F5E}" destId="{37E8629B-7368-418A-95C5-4F4201C18C2C}" srcOrd="1" destOrd="0" presId="urn:microsoft.com/office/officeart/2005/8/layout/list1"/>
    <dgm:cxn modelId="{A3A1AA71-5395-4B61-8121-DFC55AF8A56A}" type="presParOf" srcId="{35F980D4-F1F2-47BE-AC6B-10AF23940F5E}" destId="{21CFD0B0-83C0-4FB9-883B-7727480624C9}" srcOrd="2" destOrd="0" presId="urn:microsoft.com/office/officeart/2005/8/layout/list1"/>
    <dgm:cxn modelId="{E353DF16-F8F4-4640-9DB1-1424644780BC}" type="presParOf" srcId="{35F980D4-F1F2-47BE-AC6B-10AF23940F5E}" destId="{359CF638-6248-4082-BD79-4BEA3490017D}" srcOrd="3" destOrd="0" presId="urn:microsoft.com/office/officeart/2005/8/layout/list1"/>
    <dgm:cxn modelId="{C69F4C7A-E74E-43BD-83ED-C5FDFD479EB0}" type="presParOf" srcId="{35F980D4-F1F2-47BE-AC6B-10AF23940F5E}" destId="{392ADB54-9429-407F-B608-D4A78C4D0635}" srcOrd="4" destOrd="0" presId="urn:microsoft.com/office/officeart/2005/8/layout/list1"/>
    <dgm:cxn modelId="{BD40844E-07F6-44B2-8B33-EB8E6DFDBB41}" type="presParOf" srcId="{392ADB54-9429-407F-B608-D4A78C4D0635}" destId="{91A202B7-CCCC-4F3C-85A2-3BE20125BE46}" srcOrd="0" destOrd="0" presId="urn:microsoft.com/office/officeart/2005/8/layout/list1"/>
    <dgm:cxn modelId="{BD84DE52-E078-47BD-B82F-105079B86A65}" type="presParOf" srcId="{392ADB54-9429-407F-B608-D4A78C4D0635}" destId="{8ABE0686-5F65-4950-8983-5FC8B078FCD8}" srcOrd="1" destOrd="0" presId="urn:microsoft.com/office/officeart/2005/8/layout/list1"/>
    <dgm:cxn modelId="{9FB74937-05B2-42A2-9D94-6F0FCED1C48D}" type="presParOf" srcId="{35F980D4-F1F2-47BE-AC6B-10AF23940F5E}" destId="{551B8328-C95F-410B-B05F-8113BFBAD248}" srcOrd="5" destOrd="0" presId="urn:microsoft.com/office/officeart/2005/8/layout/list1"/>
    <dgm:cxn modelId="{CE8EBFA2-CFC0-49D3-A6C4-3A316AD76594}" type="presParOf" srcId="{35F980D4-F1F2-47BE-AC6B-10AF23940F5E}" destId="{C6E048B2-529B-47B8-BA17-79DD67017ADA}" srcOrd="6" destOrd="0" presId="urn:microsoft.com/office/officeart/2005/8/layout/list1"/>
    <dgm:cxn modelId="{2A656F38-58CC-44C2-9758-3068393D9C41}" type="presParOf" srcId="{35F980D4-F1F2-47BE-AC6B-10AF23940F5E}" destId="{B8700407-D0B8-425A-92FC-31C78514084E}" srcOrd="7" destOrd="0" presId="urn:microsoft.com/office/officeart/2005/8/layout/list1"/>
    <dgm:cxn modelId="{24D7F49C-BD95-461C-8246-FB8D4AC8305A}" type="presParOf" srcId="{35F980D4-F1F2-47BE-AC6B-10AF23940F5E}" destId="{494A1E9A-69FD-4E70-B23C-216FAD5C45A3}" srcOrd="8" destOrd="0" presId="urn:microsoft.com/office/officeart/2005/8/layout/list1"/>
    <dgm:cxn modelId="{199D8F12-AD41-408F-9E1D-ADA8C97662CF}" type="presParOf" srcId="{494A1E9A-69FD-4E70-B23C-216FAD5C45A3}" destId="{01634CAE-0A0B-4297-A25E-250715980B2F}" srcOrd="0" destOrd="0" presId="urn:microsoft.com/office/officeart/2005/8/layout/list1"/>
    <dgm:cxn modelId="{C800B870-A4CF-4C19-88B1-05C791AF3F13}" type="presParOf" srcId="{494A1E9A-69FD-4E70-B23C-216FAD5C45A3}" destId="{18F0C748-5C6B-4448-B57E-48A0B14FDE8C}" srcOrd="1" destOrd="0" presId="urn:microsoft.com/office/officeart/2005/8/layout/list1"/>
    <dgm:cxn modelId="{9F65AE69-8BB3-4DAA-849C-6E7873AADCD3}" type="presParOf" srcId="{35F980D4-F1F2-47BE-AC6B-10AF23940F5E}" destId="{79D8F252-41B7-4A75-97FD-F591A1F0740F}" srcOrd="9" destOrd="0" presId="urn:microsoft.com/office/officeart/2005/8/layout/list1"/>
    <dgm:cxn modelId="{794ED455-FDF0-4F2F-85B1-C7C16BE5FE6F}" type="presParOf" srcId="{35F980D4-F1F2-47BE-AC6B-10AF23940F5E}" destId="{FF6F7505-56E4-4D4C-B23B-526305BE507D}" srcOrd="10" destOrd="0" presId="urn:microsoft.com/office/officeart/2005/8/layout/list1"/>
    <dgm:cxn modelId="{A32EF023-0502-4D65-9D28-2F9E71EC6A94}" type="presParOf" srcId="{35F980D4-F1F2-47BE-AC6B-10AF23940F5E}" destId="{5DE34DB6-BF81-4340-BE72-9334F0171483}" srcOrd="11" destOrd="0" presId="urn:microsoft.com/office/officeart/2005/8/layout/list1"/>
    <dgm:cxn modelId="{70C38F04-A153-4B2D-9437-FC5889BEFA42}" type="presParOf" srcId="{35F980D4-F1F2-47BE-AC6B-10AF23940F5E}" destId="{F43E66B7-B5BB-4CDE-8B43-52EE3EE30859}" srcOrd="12" destOrd="0" presId="urn:microsoft.com/office/officeart/2005/8/layout/list1"/>
    <dgm:cxn modelId="{F92ECDEF-048E-4ABB-A6C3-72BD8E85140C}" type="presParOf" srcId="{F43E66B7-B5BB-4CDE-8B43-52EE3EE30859}" destId="{704F6D58-72FC-44BD-96C3-71299BC90BB9}" srcOrd="0" destOrd="0" presId="urn:microsoft.com/office/officeart/2005/8/layout/list1"/>
    <dgm:cxn modelId="{0C4277E0-15F3-45C2-B2B5-61C62FD9D20F}" type="presParOf" srcId="{F43E66B7-B5BB-4CDE-8B43-52EE3EE30859}" destId="{311AC51A-620D-4789-BB93-D7DFBE60BAE6}" srcOrd="1" destOrd="0" presId="urn:microsoft.com/office/officeart/2005/8/layout/list1"/>
    <dgm:cxn modelId="{F54FD2D3-D150-4105-A937-0A7FA88A1EB6}" type="presParOf" srcId="{35F980D4-F1F2-47BE-AC6B-10AF23940F5E}" destId="{A2AE0D46-83BB-4A3C-AA26-0DE5E81AB96F}" srcOrd="13" destOrd="0" presId="urn:microsoft.com/office/officeart/2005/8/layout/list1"/>
    <dgm:cxn modelId="{D84BD7AA-F83B-41F2-92CD-B546B3239AB2}" type="presParOf" srcId="{35F980D4-F1F2-47BE-AC6B-10AF23940F5E}" destId="{B2D43CAA-E7FB-4CEB-9233-5D3E0630F78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72AD1-2D76-4912-92C3-29A908D64649}">
      <dsp:nvSpPr>
        <dsp:cNvPr id="0" name=""/>
        <dsp:cNvSpPr/>
      </dsp:nvSpPr>
      <dsp:spPr>
        <a:xfrm>
          <a:off x="0" y="13566"/>
          <a:ext cx="8229600" cy="142857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Times New Roman" pitchFamily="18" charset="0"/>
              <a:cs typeface="Times New Roman" pitchFamily="18" charset="0"/>
            </a:rPr>
            <a:t>Student UNDERSTANDS THE LESSON OBJECTIVE</a:t>
          </a:r>
          <a:endParaRPr lang="en-US" sz="3700" kern="1200" dirty="0">
            <a:latin typeface="Times New Roman" pitchFamily="18" charset="0"/>
            <a:cs typeface="Times New Roman" pitchFamily="18" charset="0"/>
          </a:endParaRPr>
        </a:p>
      </dsp:txBody>
      <dsp:txXfrm>
        <a:off x="69737" y="83303"/>
        <a:ext cx="8090126" cy="1289096"/>
      </dsp:txXfrm>
    </dsp:sp>
    <dsp:sp modelId="{F5605B74-BE6C-4B29-910B-6047AA20E8F1}">
      <dsp:nvSpPr>
        <dsp:cNvPr id="0" name=""/>
        <dsp:cNvSpPr/>
      </dsp:nvSpPr>
      <dsp:spPr>
        <a:xfrm>
          <a:off x="0" y="1548696"/>
          <a:ext cx="8229600" cy="142857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Times New Roman" pitchFamily="18" charset="0"/>
              <a:cs typeface="Times New Roman" pitchFamily="18" charset="0"/>
            </a:rPr>
            <a:t>Student ACTIVELY MANIPULATES content of lesson</a:t>
          </a:r>
          <a:endParaRPr lang="en-US" sz="3700" kern="1200" dirty="0">
            <a:latin typeface="Times New Roman" pitchFamily="18" charset="0"/>
            <a:cs typeface="Times New Roman" pitchFamily="18" charset="0"/>
          </a:endParaRPr>
        </a:p>
      </dsp:txBody>
      <dsp:txXfrm>
        <a:off x="69737" y="1618433"/>
        <a:ext cx="8090126" cy="1289096"/>
      </dsp:txXfrm>
    </dsp:sp>
    <dsp:sp modelId="{A56808CF-14FB-4CCB-8549-08CA889EF39E}">
      <dsp:nvSpPr>
        <dsp:cNvPr id="0" name=""/>
        <dsp:cNvSpPr/>
      </dsp:nvSpPr>
      <dsp:spPr>
        <a:xfrm>
          <a:off x="0" y="3083826"/>
          <a:ext cx="8229600" cy="142857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latin typeface="Times New Roman" pitchFamily="18" charset="0"/>
              <a:cs typeface="Times New Roman" pitchFamily="18" charset="0"/>
            </a:rPr>
            <a:t>Student experiences 75% - 95% SUCCESS RATE</a:t>
          </a:r>
          <a:endParaRPr lang="en-US" sz="3700" kern="1200" dirty="0">
            <a:latin typeface="Times New Roman" pitchFamily="18" charset="0"/>
            <a:cs typeface="Times New Roman" pitchFamily="18" charset="0"/>
          </a:endParaRPr>
        </a:p>
      </dsp:txBody>
      <dsp:txXfrm>
        <a:off x="69737" y="3153563"/>
        <a:ext cx="8090126" cy="128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68085-2BAE-4F6A-9848-D0B9AEE34DC8}">
      <dsp:nvSpPr>
        <dsp:cNvPr id="0" name=""/>
        <dsp:cNvSpPr/>
      </dsp:nvSpPr>
      <dsp:spPr>
        <a:xfrm rot="5400000">
          <a:off x="5160327" y="-2086455"/>
          <a:ext cx="871601" cy="5266944"/>
        </a:xfrm>
        <a:prstGeom prst="round2Same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4790" tIns="112395" rIns="224790" bIns="11239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a:t>
          </a:r>
          <a:r>
            <a:rPr lang="en-US" sz="2000" kern="1200" dirty="0" smtClean="0">
              <a:latin typeface="Times New Roman" pitchFamily="18" charset="0"/>
              <a:cs typeface="Times New Roman" pitchFamily="18" charset="0"/>
            </a:rPr>
            <a:t>APK) Assess, Activate Prior Knowledge</a:t>
          </a:r>
          <a:endParaRPr lang="en-US" sz="2000" kern="1200" dirty="0">
            <a:latin typeface="Times New Roman" pitchFamily="18" charset="0"/>
            <a:cs typeface="Times New Roman" pitchFamily="18" charset="0"/>
          </a:endParaRPr>
        </a:p>
      </dsp:txBody>
      <dsp:txXfrm rot="-5400000">
        <a:off x="2962656" y="153764"/>
        <a:ext cx="5224396" cy="786505"/>
      </dsp:txXfrm>
    </dsp:sp>
    <dsp:sp modelId="{ED007457-7479-4183-A411-D4EF5DB2C192}">
      <dsp:nvSpPr>
        <dsp:cNvPr id="0" name=""/>
        <dsp:cNvSpPr/>
      </dsp:nvSpPr>
      <dsp:spPr>
        <a:xfrm>
          <a:off x="0" y="2265"/>
          <a:ext cx="2962656" cy="108950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US" sz="5500" kern="1200" dirty="0" smtClean="0"/>
            <a:t>20%</a:t>
          </a:r>
          <a:endParaRPr lang="en-US" sz="5500" kern="1200" dirty="0"/>
        </a:p>
      </dsp:txBody>
      <dsp:txXfrm>
        <a:off x="53185" y="55450"/>
        <a:ext cx="2856286" cy="983131"/>
      </dsp:txXfrm>
    </dsp:sp>
    <dsp:sp modelId="{EA83647E-4C7E-4D2D-BB50-E4D862067960}">
      <dsp:nvSpPr>
        <dsp:cNvPr id="0" name=""/>
        <dsp:cNvSpPr/>
      </dsp:nvSpPr>
      <dsp:spPr>
        <a:xfrm rot="5400000">
          <a:off x="5160327" y="-942478"/>
          <a:ext cx="871601" cy="5266944"/>
        </a:xfrm>
        <a:prstGeom prst="round2Same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latin typeface="Times New Roman" pitchFamily="18" charset="0"/>
              <a:cs typeface="Times New Roman" pitchFamily="18" charset="0"/>
            </a:rPr>
            <a:t>(TIP) Teacher Input</a:t>
          </a:r>
          <a:endParaRPr lang="en-US" sz="2600" kern="1200" dirty="0">
            <a:latin typeface="Times New Roman" pitchFamily="18" charset="0"/>
            <a:cs typeface="Times New Roman" pitchFamily="18" charset="0"/>
          </a:endParaRPr>
        </a:p>
      </dsp:txBody>
      <dsp:txXfrm rot="-5400000">
        <a:off x="2962656" y="1297741"/>
        <a:ext cx="5224396" cy="786505"/>
      </dsp:txXfrm>
    </dsp:sp>
    <dsp:sp modelId="{9C10DEA2-2833-4D83-BBA6-47C65755FC1F}">
      <dsp:nvSpPr>
        <dsp:cNvPr id="0" name=""/>
        <dsp:cNvSpPr/>
      </dsp:nvSpPr>
      <dsp:spPr>
        <a:xfrm>
          <a:off x="0" y="1146242"/>
          <a:ext cx="2962656" cy="108950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US" sz="5500" kern="1200" dirty="0" smtClean="0"/>
            <a:t>20%</a:t>
          </a:r>
          <a:endParaRPr lang="en-US" sz="5500" kern="1200" dirty="0"/>
        </a:p>
      </dsp:txBody>
      <dsp:txXfrm>
        <a:off x="53185" y="1199427"/>
        <a:ext cx="2856286" cy="983131"/>
      </dsp:txXfrm>
    </dsp:sp>
    <dsp:sp modelId="{EB55DC2A-0F78-467B-AF5A-1806C283C6D7}">
      <dsp:nvSpPr>
        <dsp:cNvPr id="0" name=""/>
        <dsp:cNvSpPr/>
      </dsp:nvSpPr>
      <dsp:spPr>
        <a:xfrm rot="5400000">
          <a:off x="5160327" y="201497"/>
          <a:ext cx="871601" cy="5266944"/>
        </a:xfrm>
        <a:prstGeom prst="round2Same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latin typeface="Times New Roman" pitchFamily="18" charset="0"/>
              <a:cs typeface="Times New Roman" pitchFamily="18" charset="0"/>
            </a:rPr>
            <a:t>(SAP) Student Active Participation</a:t>
          </a:r>
          <a:endParaRPr lang="en-US" sz="2600" kern="1200" dirty="0">
            <a:latin typeface="Times New Roman" pitchFamily="18" charset="0"/>
            <a:cs typeface="Times New Roman" pitchFamily="18" charset="0"/>
          </a:endParaRPr>
        </a:p>
      </dsp:txBody>
      <dsp:txXfrm rot="-5400000">
        <a:off x="2962656" y="2441716"/>
        <a:ext cx="5224396" cy="786505"/>
      </dsp:txXfrm>
    </dsp:sp>
    <dsp:sp modelId="{10B13885-9A53-4017-8A7B-A7CD3A984358}">
      <dsp:nvSpPr>
        <dsp:cNvPr id="0" name=""/>
        <dsp:cNvSpPr/>
      </dsp:nvSpPr>
      <dsp:spPr>
        <a:xfrm>
          <a:off x="0" y="2290219"/>
          <a:ext cx="2962656" cy="108950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US" sz="5500" kern="1200" dirty="0" smtClean="0"/>
            <a:t>45%</a:t>
          </a:r>
          <a:endParaRPr lang="en-US" sz="5500" kern="1200" dirty="0"/>
        </a:p>
      </dsp:txBody>
      <dsp:txXfrm>
        <a:off x="53185" y="2343404"/>
        <a:ext cx="2856286" cy="983131"/>
      </dsp:txXfrm>
    </dsp:sp>
    <dsp:sp modelId="{70626DA2-A757-43BA-B844-41F3F2EAF532}">
      <dsp:nvSpPr>
        <dsp:cNvPr id="0" name=""/>
        <dsp:cNvSpPr/>
      </dsp:nvSpPr>
      <dsp:spPr>
        <a:xfrm rot="5400000">
          <a:off x="5160327" y="1345474"/>
          <a:ext cx="871601" cy="5266944"/>
        </a:xfrm>
        <a:prstGeom prst="round2Same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latin typeface="Times New Roman" pitchFamily="18" charset="0"/>
              <a:cs typeface="Times New Roman" pitchFamily="18" charset="0"/>
            </a:rPr>
            <a:t>(ISS) Identify Student Success</a:t>
          </a:r>
          <a:endParaRPr lang="en-US" sz="2600" kern="1200" dirty="0">
            <a:latin typeface="Times New Roman" pitchFamily="18" charset="0"/>
            <a:cs typeface="Times New Roman" pitchFamily="18" charset="0"/>
          </a:endParaRPr>
        </a:p>
      </dsp:txBody>
      <dsp:txXfrm rot="-5400000">
        <a:off x="2962656" y="3585693"/>
        <a:ext cx="5224396" cy="786505"/>
      </dsp:txXfrm>
    </dsp:sp>
    <dsp:sp modelId="{CD29D45A-B501-4A1D-AD46-10B5A6F31B64}">
      <dsp:nvSpPr>
        <dsp:cNvPr id="0" name=""/>
        <dsp:cNvSpPr/>
      </dsp:nvSpPr>
      <dsp:spPr>
        <a:xfrm>
          <a:off x="0" y="3434195"/>
          <a:ext cx="2962656" cy="108950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a:lnSpc>
              <a:spcPct val="90000"/>
            </a:lnSpc>
            <a:spcBef>
              <a:spcPct val="0"/>
            </a:spcBef>
            <a:spcAft>
              <a:spcPct val="35000"/>
            </a:spcAft>
          </a:pPr>
          <a:r>
            <a:rPr lang="en-US" sz="5500" kern="1200" dirty="0" smtClean="0"/>
            <a:t>15%</a:t>
          </a:r>
          <a:endParaRPr lang="en-US" sz="5500" kern="1200" dirty="0"/>
        </a:p>
      </dsp:txBody>
      <dsp:txXfrm>
        <a:off x="53185" y="3487380"/>
        <a:ext cx="2856286" cy="983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BA9ED-C460-4673-B429-9EED90E74618}">
      <dsp:nvSpPr>
        <dsp:cNvPr id="0" name=""/>
        <dsp:cNvSpPr/>
      </dsp:nvSpPr>
      <dsp:spPr>
        <a:xfrm>
          <a:off x="4390247" y="-192820"/>
          <a:ext cx="1285502" cy="899811"/>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Think-Pair-Share</a:t>
          </a:r>
          <a:endParaRPr lang="en-US" sz="1600" kern="1200" dirty="0">
            <a:latin typeface="Times New Roman" pitchFamily="18" charset="0"/>
            <a:cs typeface="Times New Roman" pitchFamily="18" charset="0"/>
          </a:endParaRPr>
        </a:p>
      </dsp:txBody>
      <dsp:txXfrm>
        <a:off x="4434172" y="-148895"/>
        <a:ext cx="1197652" cy="811961"/>
      </dsp:txXfrm>
    </dsp:sp>
    <dsp:sp modelId="{AE37AA89-E82F-4BE9-B6D4-0AB1660A5CB0}">
      <dsp:nvSpPr>
        <dsp:cNvPr id="0" name=""/>
        <dsp:cNvSpPr/>
      </dsp:nvSpPr>
      <dsp:spPr>
        <a:xfrm>
          <a:off x="2177636" y="257085"/>
          <a:ext cx="5710724" cy="5710724"/>
        </a:xfrm>
        <a:custGeom>
          <a:avLst/>
          <a:gdLst/>
          <a:ahLst/>
          <a:cxnLst/>
          <a:rect l="0" t="0" r="0" b="0"/>
          <a:pathLst>
            <a:path>
              <a:moveTo>
                <a:pt x="3501966" y="74176"/>
              </a:moveTo>
              <a:arcTo wR="2855362" hR="2855362" stAng="16985299" swAng="4671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E1AEC5-045C-4BD6-BB1C-24A8C08BB46E}">
      <dsp:nvSpPr>
        <dsp:cNvPr id="0" name=""/>
        <dsp:cNvSpPr/>
      </dsp:nvSpPr>
      <dsp:spPr>
        <a:xfrm>
          <a:off x="6054072" y="329732"/>
          <a:ext cx="1314532" cy="945356"/>
        </a:xfrm>
        <a:prstGeom prst="roundRect">
          <a:avLst/>
        </a:prstGeom>
        <a:solidFill>
          <a:srgbClr val="00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Informal Q and A</a:t>
          </a:r>
          <a:endParaRPr lang="en-US" sz="1600" kern="1200" dirty="0">
            <a:latin typeface="Times New Roman" pitchFamily="18" charset="0"/>
            <a:cs typeface="Times New Roman" pitchFamily="18" charset="0"/>
          </a:endParaRPr>
        </a:p>
      </dsp:txBody>
      <dsp:txXfrm>
        <a:off x="6100220" y="375880"/>
        <a:ext cx="1222236" cy="853060"/>
      </dsp:txXfrm>
    </dsp:sp>
    <dsp:sp modelId="{F94DE409-A790-40B8-AC38-EC8BECB58743}">
      <dsp:nvSpPr>
        <dsp:cNvPr id="0" name=""/>
        <dsp:cNvSpPr/>
      </dsp:nvSpPr>
      <dsp:spPr>
        <a:xfrm>
          <a:off x="2177636" y="257085"/>
          <a:ext cx="5710724" cy="5710724"/>
        </a:xfrm>
        <a:custGeom>
          <a:avLst/>
          <a:gdLst/>
          <a:ahLst/>
          <a:cxnLst/>
          <a:rect l="0" t="0" r="0" b="0"/>
          <a:pathLst>
            <a:path>
              <a:moveTo>
                <a:pt x="5044501" y="1022123"/>
              </a:moveTo>
              <a:arcTo wR="2855362" hR="2855362" stAng="19203382" swAng="63548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FFEF6D-4604-4A29-B92B-CAD0B3ACCD0A}">
      <dsp:nvSpPr>
        <dsp:cNvPr id="0" name=""/>
        <dsp:cNvSpPr/>
      </dsp:nvSpPr>
      <dsp:spPr>
        <a:xfrm>
          <a:off x="7053845" y="1717507"/>
          <a:ext cx="1389528" cy="1025168"/>
        </a:xfrm>
        <a:prstGeom prst="roundRect">
          <a:avLst/>
        </a:prstGeom>
        <a:solidFill>
          <a:srgbClr val="66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Brain Dump</a:t>
          </a:r>
          <a:endParaRPr lang="en-US" sz="1600" kern="1200" dirty="0">
            <a:latin typeface="Times New Roman" pitchFamily="18" charset="0"/>
            <a:cs typeface="Times New Roman" pitchFamily="18" charset="0"/>
          </a:endParaRPr>
        </a:p>
      </dsp:txBody>
      <dsp:txXfrm>
        <a:off x="7103890" y="1767552"/>
        <a:ext cx="1289438" cy="925078"/>
      </dsp:txXfrm>
    </dsp:sp>
    <dsp:sp modelId="{86733CB3-19A4-407F-91AD-0584D21493DD}">
      <dsp:nvSpPr>
        <dsp:cNvPr id="0" name=""/>
        <dsp:cNvSpPr/>
      </dsp:nvSpPr>
      <dsp:spPr>
        <a:xfrm>
          <a:off x="2177636" y="257085"/>
          <a:ext cx="5710724" cy="5710724"/>
        </a:xfrm>
        <a:custGeom>
          <a:avLst/>
          <a:gdLst/>
          <a:ahLst/>
          <a:cxnLst/>
          <a:rect l="0" t="0" r="0" b="0"/>
          <a:pathLst>
            <a:path>
              <a:moveTo>
                <a:pt x="5687658" y="2493153"/>
              </a:moveTo>
              <a:arcTo wR="2855362" hR="2855362" stAng="21162737" swAng="9024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8F0501-073E-4279-84F3-3D333F73C593}">
      <dsp:nvSpPr>
        <dsp:cNvPr id="0" name=""/>
        <dsp:cNvSpPr/>
      </dsp:nvSpPr>
      <dsp:spPr>
        <a:xfrm>
          <a:off x="7115218" y="3505199"/>
          <a:ext cx="1266782" cy="979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Bell ringer</a:t>
          </a:r>
          <a:endParaRPr lang="en-US" sz="1600" kern="1200" dirty="0">
            <a:latin typeface="Times New Roman" pitchFamily="18" charset="0"/>
            <a:cs typeface="Times New Roman" pitchFamily="18" charset="0"/>
          </a:endParaRPr>
        </a:p>
      </dsp:txBody>
      <dsp:txXfrm>
        <a:off x="7163019" y="3553000"/>
        <a:ext cx="1171180" cy="883604"/>
      </dsp:txXfrm>
    </dsp:sp>
    <dsp:sp modelId="{F858FD69-23B6-45D7-A83E-E6FD71706898}">
      <dsp:nvSpPr>
        <dsp:cNvPr id="0" name=""/>
        <dsp:cNvSpPr/>
      </dsp:nvSpPr>
      <dsp:spPr>
        <a:xfrm>
          <a:off x="2177636" y="257085"/>
          <a:ext cx="5710724" cy="5710724"/>
        </a:xfrm>
        <a:custGeom>
          <a:avLst/>
          <a:gdLst/>
          <a:ahLst/>
          <a:cxnLst/>
          <a:rect l="0" t="0" r="0" b="0"/>
          <a:pathLst>
            <a:path>
              <a:moveTo>
                <a:pt x="5357234" y="4231490"/>
              </a:moveTo>
              <a:arcTo wR="2855362" hR="2855362" stAng="1728751" swAng="56189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657889-3639-46F3-BFF3-7F44E28D1C3B}">
      <dsp:nvSpPr>
        <dsp:cNvPr id="0" name=""/>
        <dsp:cNvSpPr/>
      </dsp:nvSpPr>
      <dsp:spPr>
        <a:xfrm>
          <a:off x="5952626" y="4881077"/>
          <a:ext cx="1517424" cy="1082812"/>
        </a:xfrm>
        <a:prstGeom prst="roundRect">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Graffiti Write</a:t>
          </a:r>
          <a:endParaRPr lang="en-US" sz="1600" kern="1200" dirty="0">
            <a:latin typeface="Times New Roman" pitchFamily="18" charset="0"/>
            <a:cs typeface="Times New Roman" pitchFamily="18" charset="0"/>
          </a:endParaRPr>
        </a:p>
      </dsp:txBody>
      <dsp:txXfrm>
        <a:off x="6005485" y="4933936"/>
        <a:ext cx="1411706" cy="977094"/>
      </dsp:txXfrm>
    </dsp:sp>
    <dsp:sp modelId="{D050ACA5-A99E-4441-93CD-3EAC8F7957C3}">
      <dsp:nvSpPr>
        <dsp:cNvPr id="0" name=""/>
        <dsp:cNvSpPr/>
      </dsp:nvSpPr>
      <dsp:spPr>
        <a:xfrm>
          <a:off x="2177636" y="257085"/>
          <a:ext cx="5710724" cy="5710724"/>
        </a:xfrm>
        <a:custGeom>
          <a:avLst/>
          <a:gdLst/>
          <a:ahLst/>
          <a:cxnLst/>
          <a:rect l="0" t="0" r="0" b="0"/>
          <a:pathLst>
            <a:path>
              <a:moveTo>
                <a:pt x="3772047" y="5559578"/>
              </a:moveTo>
              <a:arcTo wR="2855362" hR="2855362" stAng="4276451" swAng="36687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2E9E86-6100-4CFE-A3BF-DE17470FDB68}">
      <dsp:nvSpPr>
        <dsp:cNvPr id="0" name=""/>
        <dsp:cNvSpPr/>
      </dsp:nvSpPr>
      <dsp:spPr>
        <a:xfrm>
          <a:off x="4412602" y="5341998"/>
          <a:ext cx="1240791" cy="1251622"/>
        </a:xfrm>
        <a:prstGeom prst="roundRect">
          <a:avLst/>
        </a:prstGeom>
        <a:solidFill>
          <a:srgbClr val="33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Knowledge Rating,</a:t>
          </a:r>
        </a:p>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 K-W-L</a:t>
          </a:r>
          <a:endParaRPr lang="en-US" sz="1600" kern="1200" dirty="0">
            <a:latin typeface="Times New Roman" pitchFamily="18" charset="0"/>
            <a:cs typeface="Times New Roman" pitchFamily="18" charset="0"/>
          </a:endParaRPr>
        </a:p>
      </dsp:txBody>
      <dsp:txXfrm>
        <a:off x="4473172" y="5402568"/>
        <a:ext cx="1119651" cy="1130482"/>
      </dsp:txXfrm>
    </dsp:sp>
    <dsp:sp modelId="{5F727F29-4C4E-449E-B1FE-7927D01589CE}">
      <dsp:nvSpPr>
        <dsp:cNvPr id="0" name=""/>
        <dsp:cNvSpPr/>
      </dsp:nvSpPr>
      <dsp:spPr>
        <a:xfrm>
          <a:off x="2703802" y="429184"/>
          <a:ext cx="5710724" cy="5710724"/>
        </a:xfrm>
        <a:custGeom>
          <a:avLst/>
          <a:gdLst/>
          <a:ahLst/>
          <a:cxnLst/>
          <a:rect l="0" t="0" r="0" b="0"/>
          <a:pathLst>
            <a:path>
              <a:moveTo>
                <a:pt x="1706762" y="5469518"/>
              </a:moveTo>
              <a:arcTo wR="2855362" hR="2855362" stAng="6823175" swAng="26273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A2B637-2714-4D7D-9E60-EBF8C10E1CBB}">
      <dsp:nvSpPr>
        <dsp:cNvPr id="0" name=""/>
        <dsp:cNvSpPr/>
      </dsp:nvSpPr>
      <dsp:spPr>
        <a:xfrm>
          <a:off x="2409458" y="4733639"/>
          <a:ext cx="1802900" cy="1204321"/>
        </a:xfrm>
        <a:prstGeom prst="roundRect">
          <a:avLst/>
        </a:prstGeom>
        <a:solidFill>
          <a:srgbClr val="CC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Conga or Cooperative Learning Groups</a:t>
          </a:r>
          <a:endParaRPr lang="en-US" sz="1600" kern="1200" dirty="0">
            <a:latin typeface="Times New Roman" pitchFamily="18" charset="0"/>
            <a:cs typeface="Times New Roman" pitchFamily="18" charset="0"/>
          </a:endParaRPr>
        </a:p>
      </dsp:txBody>
      <dsp:txXfrm>
        <a:off x="2468248" y="4792429"/>
        <a:ext cx="1685320" cy="1086741"/>
      </dsp:txXfrm>
    </dsp:sp>
    <dsp:sp modelId="{17A2855D-E2AA-464E-82B6-6D4E3CF3F129}">
      <dsp:nvSpPr>
        <dsp:cNvPr id="0" name=""/>
        <dsp:cNvSpPr/>
      </dsp:nvSpPr>
      <dsp:spPr>
        <a:xfrm>
          <a:off x="2038628" y="9584"/>
          <a:ext cx="5710724" cy="5710724"/>
        </a:xfrm>
        <a:custGeom>
          <a:avLst/>
          <a:gdLst/>
          <a:ahLst/>
          <a:cxnLst/>
          <a:rect l="0" t="0" r="0" b="0"/>
          <a:pathLst>
            <a:path>
              <a:moveTo>
                <a:pt x="692642" y="4719694"/>
              </a:moveTo>
              <a:arcTo wR="2855362" hR="2855362" stAng="8354258" swAng="6809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0B5B19-E4AE-4BE5-B12A-74F86516F8DE}">
      <dsp:nvSpPr>
        <dsp:cNvPr id="0" name=""/>
        <dsp:cNvSpPr/>
      </dsp:nvSpPr>
      <dsp:spPr>
        <a:xfrm>
          <a:off x="1473768" y="3152586"/>
          <a:ext cx="1504054" cy="110959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Thumbs, Fist to Five, Speedometer</a:t>
          </a:r>
          <a:endParaRPr lang="en-US" sz="1600" kern="1200" dirty="0">
            <a:latin typeface="Times New Roman" pitchFamily="18" charset="0"/>
            <a:cs typeface="Times New Roman" pitchFamily="18" charset="0"/>
          </a:endParaRPr>
        </a:p>
      </dsp:txBody>
      <dsp:txXfrm>
        <a:off x="1527934" y="3206752"/>
        <a:ext cx="1395722" cy="1001265"/>
      </dsp:txXfrm>
    </dsp:sp>
    <dsp:sp modelId="{B344446E-76F1-4F03-BDF6-5F17424AF5ED}">
      <dsp:nvSpPr>
        <dsp:cNvPr id="0" name=""/>
        <dsp:cNvSpPr/>
      </dsp:nvSpPr>
      <dsp:spPr>
        <a:xfrm>
          <a:off x="2139518" y="-73795"/>
          <a:ext cx="5710724" cy="5710724"/>
        </a:xfrm>
        <a:custGeom>
          <a:avLst/>
          <a:gdLst/>
          <a:ahLst/>
          <a:cxnLst/>
          <a:rect l="0" t="0" r="0" b="0"/>
          <a:pathLst>
            <a:path>
              <a:moveTo>
                <a:pt x="23401" y="3220180"/>
              </a:moveTo>
              <a:arcTo wR="2855362" hR="2855362" stAng="10359569" swAng="73944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1AFD3B-76BB-4377-93BE-D2835CA03554}">
      <dsp:nvSpPr>
        <dsp:cNvPr id="0" name=""/>
        <dsp:cNvSpPr/>
      </dsp:nvSpPr>
      <dsp:spPr>
        <a:xfrm>
          <a:off x="1549686" y="1388111"/>
          <a:ext cx="1557122" cy="1139181"/>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Admit Slips</a:t>
          </a:r>
        </a:p>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Interactive Notes</a:t>
          </a:r>
          <a:endParaRPr lang="en-US" sz="1600" kern="1200" dirty="0">
            <a:latin typeface="Times New Roman" pitchFamily="18" charset="0"/>
            <a:cs typeface="Times New Roman" pitchFamily="18" charset="0"/>
          </a:endParaRPr>
        </a:p>
      </dsp:txBody>
      <dsp:txXfrm>
        <a:off x="1605296" y="1443721"/>
        <a:ext cx="1445902" cy="1027961"/>
      </dsp:txXfrm>
    </dsp:sp>
    <dsp:sp modelId="{D32FC52A-E608-47BD-A53F-FCD2928E81AD}">
      <dsp:nvSpPr>
        <dsp:cNvPr id="0" name=""/>
        <dsp:cNvSpPr/>
      </dsp:nvSpPr>
      <dsp:spPr>
        <a:xfrm>
          <a:off x="1505815" y="819023"/>
          <a:ext cx="5710724" cy="5710724"/>
        </a:xfrm>
        <a:custGeom>
          <a:avLst/>
          <a:gdLst/>
          <a:ahLst/>
          <a:cxnLst/>
          <a:rect l="0" t="0" r="0" b="0"/>
          <a:pathLst>
            <a:path>
              <a:moveTo>
                <a:pt x="1147074" y="567383"/>
              </a:moveTo>
              <a:arcTo wR="2855362" hR="2855362" stAng="13995219" swAng="33606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D301E9-FECE-4DC5-A929-3C8A7967D079}">
      <dsp:nvSpPr>
        <dsp:cNvPr id="0" name=""/>
        <dsp:cNvSpPr/>
      </dsp:nvSpPr>
      <dsp:spPr>
        <a:xfrm>
          <a:off x="2744298" y="375691"/>
          <a:ext cx="1220720" cy="853437"/>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Pretest</a:t>
          </a:r>
          <a:endParaRPr lang="en-US" sz="1600" kern="1200" dirty="0">
            <a:latin typeface="Times New Roman" pitchFamily="18" charset="0"/>
            <a:cs typeface="Times New Roman" pitchFamily="18" charset="0"/>
          </a:endParaRPr>
        </a:p>
      </dsp:txBody>
      <dsp:txXfrm>
        <a:off x="2785959" y="417352"/>
        <a:ext cx="1137398" cy="770115"/>
      </dsp:txXfrm>
    </dsp:sp>
    <dsp:sp modelId="{165C741A-62B2-45A3-99A1-B1CD248B7E8B}">
      <dsp:nvSpPr>
        <dsp:cNvPr id="0" name=""/>
        <dsp:cNvSpPr/>
      </dsp:nvSpPr>
      <dsp:spPr>
        <a:xfrm>
          <a:off x="2177636" y="257085"/>
          <a:ext cx="5710724" cy="5710724"/>
        </a:xfrm>
        <a:custGeom>
          <a:avLst/>
          <a:gdLst/>
          <a:ahLst/>
          <a:cxnLst/>
          <a:rect l="0" t="0" r="0" b="0"/>
          <a:pathLst>
            <a:path>
              <a:moveTo>
                <a:pt x="1791518" y="205582"/>
              </a:moveTo>
              <a:arcTo wR="2855362" hR="2855362" stAng="14887520" swAng="52657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BA9ED-C460-4673-B429-9EED90E74618}">
      <dsp:nvSpPr>
        <dsp:cNvPr id="0" name=""/>
        <dsp:cNvSpPr/>
      </dsp:nvSpPr>
      <dsp:spPr>
        <a:xfrm>
          <a:off x="4327803" y="-212582"/>
          <a:ext cx="1419099" cy="993325"/>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Teacher Directions</a:t>
          </a:r>
          <a:endParaRPr lang="en-US" sz="1600" kern="1200" dirty="0">
            <a:latin typeface="Times New Roman" pitchFamily="18" charset="0"/>
            <a:cs typeface="Times New Roman" pitchFamily="18" charset="0"/>
          </a:endParaRPr>
        </a:p>
      </dsp:txBody>
      <dsp:txXfrm>
        <a:off x="4376293" y="-164092"/>
        <a:ext cx="1322119" cy="896345"/>
      </dsp:txXfrm>
    </dsp:sp>
    <dsp:sp modelId="{AE37AA89-E82F-4BE9-B6D4-0AB1660A5CB0}">
      <dsp:nvSpPr>
        <dsp:cNvPr id="0" name=""/>
        <dsp:cNvSpPr/>
      </dsp:nvSpPr>
      <dsp:spPr>
        <a:xfrm>
          <a:off x="2130473" y="284080"/>
          <a:ext cx="5813759" cy="5813759"/>
        </a:xfrm>
        <a:custGeom>
          <a:avLst/>
          <a:gdLst/>
          <a:ahLst/>
          <a:cxnLst/>
          <a:rect l="0" t="0" r="0" b="0"/>
          <a:pathLst>
            <a:path>
              <a:moveTo>
                <a:pt x="3620864" y="89047"/>
              </a:moveTo>
              <a:arcTo wR="2906879" hR="2906879" stAng="17053104" swAng="5306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E1AEC5-045C-4BD6-BB1C-24A8C08BB46E}">
      <dsp:nvSpPr>
        <dsp:cNvPr id="0" name=""/>
        <dsp:cNvSpPr/>
      </dsp:nvSpPr>
      <dsp:spPr>
        <a:xfrm>
          <a:off x="6180286" y="442359"/>
          <a:ext cx="1451146" cy="1043603"/>
        </a:xfrm>
        <a:prstGeom prst="roundRect">
          <a:avLst/>
        </a:prstGeom>
        <a:solidFill>
          <a:srgbClr val="00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Sharing Background Information</a:t>
          </a:r>
          <a:endParaRPr lang="en-US" sz="1600" kern="1200" dirty="0">
            <a:latin typeface="Times New Roman" pitchFamily="18" charset="0"/>
            <a:cs typeface="Times New Roman" pitchFamily="18" charset="0"/>
          </a:endParaRPr>
        </a:p>
      </dsp:txBody>
      <dsp:txXfrm>
        <a:off x="6231230" y="493303"/>
        <a:ext cx="1349258" cy="941715"/>
      </dsp:txXfrm>
    </dsp:sp>
    <dsp:sp modelId="{F94DE409-A790-40B8-AC38-EC8BECB58743}">
      <dsp:nvSpPr>
        <dsp:cNvPr id="0" name=""/>
        <dsp:cNvSpPr/>
      </dsp:nvSpPr>
      <dsp:spPr>
        <a:xfrm>
          <a:off x="2130473" y="284080"/>
          <a:ext cx="5813759" cy="5813759"/>
        </a:xfrm>
        <a:custGeom>
          <a:avLst/>
          <a:gdLst/>
          <a:ahLst/>
          <a:cxnLst/>
          <a:rect l="0" t="0" r="0" b="0"/>
          <a:pathLst>
            <a:path>
              <a:moveTo>
                <a:pt x="5265460" y="1207748"/>
              </a:moveTo>
              <a:arcTo wR="2906879" hR="2906879" stAng="19453852" swAng="84090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FFEF6D-4604-4A29-B92B-CAD0B3ACCD0A}">
      <dsp:nvSpPr>
        <dsp:cNvPr id="0" name=""/>
        <dsp:cNvSpPr/>
      </dsp:nvSpPr>
      <dsp:spPr>
        <a:xfrm>
          <a:off x="7133102" y="2120330"/>
          <a:ext cx="1533936" cy="1131710"/>
        </a:xfrm>
        <a:prstGeom prst="roundRect">
          <a:avLst/>
        </a:prstGeom>
        <a:solidFill>
          <a:srgbClr val="66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Modeling</a:t>
          </a:r>
          <a:endParaRPr lang="en-US" sz="1600" kern="1200" dirty="0">
            <a:latin typeface="Times New Roman" pitchFamily="18" charset="0"/>
            <a:cs typeface="Times New Roman" pitchFamily="18" charset="0"/>
          </a:endParaRPr>
        </a:p>
      </dsp:txBody>
      <dsp:txXfrm>
        <a:off x="7188348" y="2175576"/>
        <a:ext cx="1423444" cy="1021218"/>
      </dsp:txXfrm>
    </dsp:sp>
    <dsp:sp modelId="{86733CB3-19A4-407F-91AD-0584D21493DD}">
      <dsp:nvSpPr>
        <dsp:cNvPr id="0" name=""/>
        <dsp:cNvSpPr/>
      </dsp:nvSpPr>
      <dsp:spPr>
        <a:xfrm>
          <a:off x="2130473" y="284080"/>
          <a:ext cx="5813759" cy="5813759"/>
        </a:xfrm>
        <a:custGeom>
          <a:avLst/>
          <a:gdLst/>
          <a:ahLst/>
          <a:cxnLst/>
          <a:rect l="0" t="0" r="0" b="0"/>
          <a:pathLst>
            <a:path>
              <a:moveTo>
                <a:pt x="5812937" y="2976008"/>
              </a:moveTo>
              <a:arcTo wR="2906879" hR="2906879" stAng="81761" swAng="9359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657889-3639-46F3-BFF3-7F44E28D1C3B}">
      <dsp:nvSpPr>
        <dsp:cNvPr id="0" name=""/>
        <dsp:cNvSpPr/>
      </dsp:nvSpPr>
      <dsp:spPr>
        <a:xfrm>
          <a:off x="6717222" y="4046727"/>
          <a:ext cx="1675124" cy="1195345"/>
        </a:xfrm>
        <a:prstGeom prst="roundRect">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Answering Student Questions</a:t>
          </a:r>
          <a:endParaRPr lang="en-US" sz="1600" kern="1200" dirty="0">
            <a:latin typeface="Times New Roman" pitchFamily="18" charset="0"/>
            <a:cs typeface="Times New Roman" pitchFamily="18" charset="0"/>
          </a:endParaRPr>
        </a:p>
      </dsp:txBody>
      <dsp:txXfrm>
        <a:off x="6775574" y="4105079"/>
        <a:ext cx="1558420" cy="1078641"/>
      </dsp:txXfrm>
    </dsp:sp>
    <dsp:sp modelId="{D050ACA5-A99E-4441-93CD-3EAC8F7957C3}">
      <dsp:nvSpPr>
        <dsp:cNvPr id="0" name=""/>
        <dsp:cNvSpPr/>
      </dsp:nvSpPr>
      <dsp:spPr>
        <a:xfrm>
          <a:off x="2130473" y="284080"/>
          <a:ext cx="5813759" cy="5813759"/>
        </a:xfrm>
        <a:custGeom>
          <a:avLst/>
          <a:gdLst/>
          <a:ahLst/>
          <a:cxnLst/>
          <a:rect l="0" t="0" r="0" b="0"/>
          <a:pathLst>
            <a:path>
              <a:moveTo>
                <a:pt x="4963186" y="4961521"/>
              </a:moveTo>
              <a:arcTo wR="2906879" hR="2906879" stAng="2698608" swAng="5784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2E9E86-6100-4CFE-A3BF-DE17470FDB68}">
      <dsp:nvSpPr>
        <dsp:cNvPr id="0" name=""/>
        <dsp:cNvSpPr/>
      </dsp:nvSpPr>
      <dsp:spPr>
        <a:xfrm>
          <a:off x="5346693" y="5231684"/>
          <a:ext cx="1369741" cy="1381698"/>
        </a:xfrm>
        <a:prstGeom prst="roundRect">
          <a:avLst/>
        </a:prstGeom>
        <a:solidFill>
          <a:srgbClr val="33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Reviewing</a:t>
          </a:r>
          <a:endParaRPr lang="en-US" sz="1600" kern="1200" dirty="0">
            <a:latin typeface="Times New Roman" pitchFamily="18" charset="0"/>
            <a:cs typeface="Times New Roman" pitchFamily="18" charset="0"/>
          </a:endParaRPr>
        </a:p>
      </dsp:txBody>
      <dsp:txXfrm>
        <a:off x="5413558" y="5298549"/>
        <a:ext cx="1236011" cy="1247968"/>
      </dsp:txXfrm>
    </dsp:sp>
    <dsp:sp modelId="{5F727F29-4C4E-449E-B1FE-7927D01589CE}">
      <dsp:nvSpPr>
        <dsp:cNvPr id="0" name=""/>
        <dsp:cNvSpPr/>
      </dsp:nvSpPr>
      <dsp:spPr>
        <a:xfrm>
          <a:off x="2542088" y="269373"/>
          <a:ext cx="5813759" cy="5813759"/>
        </a:xfrm>
        <a:custGeom>
          <a:avLst/>
          <a:gdLst/>
          <a:ahLst/>
          <a:cxnLst/>
          <a:rect l="0" t="0" r="0" b="0"/>
          <a:pathLst>
            <a:path>
              <a:moveTo>
                <a:pt x="2801510" y="5811849"/>
              </a:moveTo>
              <a:arcTo wR="2906879" hR="2906879" stAng="5524639" swAng="3590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A2B637-2714-4D7D-9E60-EBF8C10E1CBB}">
      <dsp:nvSpPr>
        <dsp:cNvPr id="0" name=""/>
        <dsp:cNvSpPr/>
      </dsp:nvSpPr>
      <dsp:spPr>
        <a:xfrm>
          <a:off x="2895599" y="5181602"/>
          <a:ext cx="2142674" cy="1329482"/>
        </a:xfrm>
        <a:prstGeom prst="roundRect">
          <a:avLst/>
        </a:prstGeom>
        <a:solidFill>
          <a:srgbClr val="CC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Monitoring and Adjusting Lesson Based on Formative Assessment</a:t>
          </a:r>
          <a:endParaRPr lang="en-US" sz="1600" kern="1200" dirty="0">
            <a:latin typeface="Times New Roman" pitchFamily="18" charset="0"/>
            <a:cs typeface="Times New Roman" pitchFamily="18" charset="0"/>
          </a:endParaRPr>
        </a:p>
      </dsp:txBody>
      <dsp:txXfrm>
        <a:off x="2960499" y="5246502"/>
        <a:ext cx="2012874" cy="1199682"/>
      </dsp:txXfrm>
    </dsp:sp>
    <dsp:sp modelId="{17A2855D-E2AA-464E-82B6-6D4E3CF3F129}">
      <dsp:nvSpPr>
        <dsp:cNvPr id="0" name=""/>
        <dsp:cNvSpPr/>
      </dsp:nvSpPr>
      <dsp:spPr>
        <a:xfrm>
          <a:off x="1641796" y="-172329"/>
          <a:ext cx="5813759" cy="5813759"/>
        </a:xfrm>
        <a:custGeom>
          <a:avLst/>
          <a:gdLst/>
          <a:ahLst/>
          <a:cxnLst/>
          <a:rect l="0" t="0" r="0" b="0"/>
          <a:pathLst>
            <a:path>
              <a:moveTo>
                <a:pt x="1335697" y="5352556"/>
              </a:moveTo>
              <a:arcTo wR="2906879" hR="2906879" stAng="7363081" swAng="29518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0B5B19-E4AE-4BE5-B12A-74F86516F8DE}">
      <dsp:nvSpPr>
        <dsp:cNvPr id="0" name=""/>
        <dsp:cNvSpPr/>
      </dsp:nvSpPr>
      <dsp:spPr>
        <a:xfrm>
          <a:off x="1203153" y="3657601"/>
          <a:ext cx="2302046" cy="1377314"/>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Introducing</a:t>
          </a:r>
          <a:r>
            <a:rPr lang="en-US" sz="1600" kern="1200" baseline="0" dirty="0" smtClean="0">
              <a:latin typeface="Times New Roman" pitchFamily="18" charset="0"/>
              <a:cs typeface="Times New Roman" pitchFamily="18" charset="0"/>
            </a:rPr>
            <a:t> a Concept through discussion, multi-media, a visual, or an auditory experience</a:t>
          </a:r>
          <a:endParaRPr lang="en-US" sz="1600" kern="1200" dirty="0">
            <a:latin typeface="Times New Roman" pitchFamily="18" charset="0"/>
            <a:cs typeface="Times New Roman" pitchFamily="18" charset="0"/>
          </a:endParaRPr>
        </a:p>
      </dsp:txBody>
      <dsp:txXfrm>
        <a:off x="1270388" y="3724836"/>
        <a:ext cx="2167576" cy="1242844"/>
      </dsp:txXfrm>
    </dsp:sp>
    <dsp:sp modelId="{B344446E-76F1-4F03-BDF6-5F17424AF5ED}">
      <dsp:nvSpPr>
        <dsp:cNvPr id="0" name=""/>
        <dsp:cNvSpPr/>
      </dsp:nvSpPr>
      <dsp:spPr>
        <a:xfrm>
          <a:off x="2045565" y="-34174"/>
          <a:ext cx="5813759" cy="5813759"/>
        </a:xfrm>
        <a:custGeom>
          <a:avLst/>
          <a:gdLst/>
          <a:ahLst/>
          <a:cxnLst/>
          <a:rect l="0" t="0" r="0" b="0"/>
          <a:pathLst>
            <a:path>
              <a:moveTo>
                <a:pt x="106207" y="3685459"/>
              </a:moveTo>
              <a:arcTo wR="2906879" hR="2906879" stAng="9867852" swAng="76176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1AFD3B-76BB-4377-93BE-D2835CA03554}">
      <dsp:nvSpPr>
        <dsp:cNvPr id="0" name=""/>
        <dsp:cNvSpPr/>
      </dsp:nvSpPr>
      <dsp:spPr>
        <a:xfrm>
          <a:off x="1295410" y="1752600"/>
          <a:ext cx="1718948" cy="1257571"/>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Frontloading Vocabulary</a:t>
          </a:r>
          <a:endParaRPr lang="en-US" sz="1600" kern="1200" dirty="0">
            <a:latin typeface="Times New Roman" pitchFamily="18" charset="0"/>
            <a:cs typeface="Times New Roman" pitchFamily="18" charset="0"/>
          </a:endParaRPr>
        </a:p>
      </dsp:txBody>
      <dsp:txXfrm>
        <a:off x="1356800" y="1813990"/>
        <a:ext cx="1596168" cy="1134791"/>
      </dsp:txXfrm>
    </dsp:sp>
    <dsp:sp modelId="{D32FC52A-E608-47BD-A53F-FCD2928E81AD}">
      <dsp:nvSpPr>
        <dsp:cNvPr id="0" name=""/>
        <dsp:cNvSpPr/>
      </dsp:nvSpPr>
      <dsp:spPr>
        <a:xfrm>
          <a:off x="1735523" y="709313"/>
          <a:ext cx="5813759" cy="5813759"/>
        </a:xfrm>
        <a:custGeom>
          <a:avLst/>
          <a:gdLst/>
          <a:ahLst/>
          <a:cxnLst/>
          <a:rect l="0" t="0" r="0" b="0"/>
          <a:pathLst>
            <a:path>
              <a:moveTo>
                <a:pt x="678810" y="1039888"/>
              </a:moveTo>
              <a:arcTo wR="2906879" hR="2906879" stAng="13197662" swAng="51396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D301E9-FECE-4DC5-A929-3C8A7967D079}">
      <dsp:nvSpPr>
        <dsp:cNvPr id="0" name=""/>
        <dsp:cNvSpPr/>
      </dsp:nvSpPr>
      <dsp:spPr>
        <a:xfrm>
          <a:off x="2495054" y="493094"/>
          <a:ext cx="1347585" cy="942131"/>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Explanation of a Concept</a:t>
          </a:r>
          <a:endParaRPr lang="en-US" sz="1600" kern="1200" dirty="0">
            <a:latin typeface="Times New Roman" pitchFamily="18" charset="0"/>
            <a:cs typeface="Times New Roman" pitchFamily="18" charset="0"/>
          </a:endParaRPr>
        </a:p>
      </dsp:txBody>
      <dsp:txXfrm>
        <a:off x="2541045" y="539085"/>
        <a:ext cx="1255603" cy="850149"/>
      </dsp:txXfrm>
    </dsp:sp>
    <dsp:sp modelId="{165C741A-62B2-45A3-99A1-B1CD248B7E8B}">
      <dsp:nvSpPr>
        <dsp:cNvPr id="0" name=""/>
        <dsp:cNvSpPr/>
      </dsp:nvSpPr>
      <dsp:spPr>
        <a:xfrm>
          <a:off x="2130473" y="284080"/>
          <a:ext cx="5813759" cy="5813759"/>
        </a:xfrm>
        <a:custGeom>
          <a:avLst/>
          <a:gdLst/>
          <a:ahLst/>
          <a:cxnLst/>
          <a:rect l="0" t="0" r="0" b="0"/>
          <a:pathLst>
            <a:path>
              <a:moveTo>
                <a:pt x="1716851" y="254751"/>
              </a:moveTo>
              <a:arcTo wR="2906879" hR="2906879" stAng="14750033" swAng="5961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BA9ED-C460-4673-B429-9EED90E74618}">
      <dsp:nvSpPr>
        <dsp:cNvPr id="0" name=""/>
        <dsp:cNvSpPr/>
      </dsp:nvSpPr>
      <dsp:spPr>
        <a:xfrm>
          <a:off x="4327803" y="-212582"/>
          <a:ext cx="1419099" cy="993325"/>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Times New Roman" pitchFamily="18" charset="0"/>
              <a:cs typeface="Times New Roman" pitchFamily="18" charset="0"/>
            </a:rPr>
            <a:t>Cooperative Learning Groups</a:t>
          </a:r>
          <a:endParaRPr lang="en-US" sz="1700" kern="1200" dirty="0">
            <a:latin typeface="Times New Roman" pitchFamily="18" charset="0"/>
            <a:cs typeface="Times New Roman" pitchFamily="18" charset="0"/>
          </a:endParaRPr>
        </a:p>
      </dsp:txBody>
      <dsp:txXfrm>
        <a:off x="4376293" y="-164092"/>
        <a:ext cx="1322119" cy="896345"/>
      </dsp:txXfrm>
    </dsp:sp>
    <dsp:sp modelId="{AE37AA89-E82F-4BE9-B6D4-0AB1660A5CB0}">
      <dsp:nvSpPr>
        <dsp:cNvPr id="0" name=""/>
        <dsp:cNvSpPr/>
      </dsp:nvSpPr>
      <dsp:spPr>
        <a:xfrm>
          <a:off x="2130473" y="284080"/>
          <a:ext cx="5813759" cy="5813759"/>
        </a:xfrm>
        <a:custGeom>
          <a:avLst/>
          <a:gdLst/>
          <a:ahLst/>
          <a:cxnLst/>
          <a:rect l="0" t="0" r="0" b="0"/>
          <a:pathLst>
            <a:path>
              <a:moveTo>
                <a:pt x="3620864" y="89047"/>
              </a:moveTo>
              <a:arcTo wR="2906879" hR="2906879" stAng="17053104" swAng="5306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E1AEC5-045C-4BD6-BB1C-24A8C08BB46E}">
      <dsp:nvSpPr>
        <dsp:cNvPr id="0" name=""/>
        <dsp:cNvSpPr/>
      </dsp:nvSpPr>
      <dsp:spPr>
        <a:xfrm>
          <a:off x="6180286" y="442359"/>
          <a:ext cx="1451146" cy="1043603"/>
        </a:xfrm>
        <a:prstGeom prst="roundRect">
          <a:avLst/>
        </a:prstGeom>
        <a:solidFill>
          <a:srgbClr val="00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Times New Roman" pitchFamily="18" charset="0"/>
              <a:cs typeface="Times New Roman" pitchFamily="18" charset="0"/>
            </a:rPr>
            <a:t>Manipulating Content</a:t>
          </a:r>
          <a:endParaRPr lang="en-US" sz="1700" kern="1200" dirty="0">
            <a:latin typeface="Times New Roman" pitchFamily="18" charset="0"/>
            <a:cs typeface="Times New Roman" pitchFamily="18" charset="0"/>
          </a:endParaRPr>
        </a:p>
      </dsp:txBody>
      <dsp:txXfrm>
        <a:off x="6231230" y="493303"/>
        <a:ext cx="1349258" cy="941715"/>
      </dsp:txXfrm>
    </dsp:sp>
    <dsp:sp modelId="{F94DE409-A790-40B8-AC38-EC8BECB58743}">
      <dsp:nvSpPr>
        <dsp:cNvPr id="0" name=""/>
        <dsp:cNvSpPr/>
      </dsp:nvSpPr>
      <dsp:spPr>
        <a:xfrm>
          <a:off x="2130473" y="284080"/>
          <a:ext cx="5813759" cy="5813759"/>
        </a:xfrm>
        <a:custGeom>
          <a:avLst/>
          <a:gdLst/>
          <a:ahLst/>
          <a:cxnLst/>
          <a:rect l="0" t="0" r="0" b="0"/>
          <a:pathLst>
            <a:path>
              <a:moveTo>
                <a:pt x="5265460" y="1207748"/>
              </a:moveTo>
              <a:arcTo wR="2906879" hR="2906879" stAng="19453852" swAng="84090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FFEF6D-4604-4A29-B92B-CAD0B3ACCD0A}">
      <dsp:nvSpPr>
        <dsp:cNvPr id="0" name=""/>
        <dsp:cNvSpPr/>
      </dsp:nvSpPr>
      <dsp:spPr>
        <a:xfrm>
          <a:off x="7133102" y="2120330"/>
          <a:ext cx="1533936" cy="1131710"/>
        </a:xfrm>
        <a:prstGeom prst="roundRect">
          <a:avLst/>
        </a:prstGeom>
        <a:solidFill>
          <a:srgbClr val="660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Times New Roman" pitchFamily="18" charset="0"/>
              <a:cs typeface="Times New Roman" pitchFamily="18" charset="0"/>
            </a:rPr>
            <a:t>Creating their own…</a:t>
          </a:r>
          <a:endParaRPr lang="en-US" sz="1700" kern="1200" dirty="0">
            <a:latin typeface="Times New Roman" pitchFamily="18" charset="0"/>
            <a:cs typeface="Times New Roman" pitchFamily="18" charset="0"/>
          </a:endParaRPr>
        </a:p>
      </dsp:txBody>
      <dsp:txXfrm>
        <a:off x="7188348" y="2175576"/>
        <a:ext cx="1423444" cy="1021218"/>
      </dsp:txXfrm>
    </dsp:sp>
    <dsp:sp modelId="{86733CB3-19A4-407F-91AD-0584D21493DD}">
      <dsp:nvSpPr>
        <dsp:cNvPr id="0" name=""/>
        <dsp:cNvSpPr/>
      </dsp:nvSpPr>
      <dsp:spPr>
        <a:xfrm>
          <a:off x="2130473" y="284080"/>
          <a:ext cx="5813759" cy="5813759"/>
        </a:xfrm>
        <a:custGeom>
          <a:avLst/>
          <a:gdLst/>
          <a:ahLst/>
          <a:cxnLst/>
          <a:rect l="0" t="0" r="0" b="0"/>
          <a:pathLst>
            <a:path>
              <a:moveTo>
                <a:pt x="5812937" y="2976008"/>
              </a:moveTo>
              <a:arcTo wR="2906879" hR="2906879" stAng="81761" swAng="9359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657889-3639-46F3-BFF3-7F44E28D1C3B}">
      <dsp:nvSpPr>
        <dsp:cNvPr id="0" name=""/>
        <dsp:cNvSpPr/>
      </dsp:nvSpPr>
      <dsp:spPr>
        <a:xfrm>
          <a:off x="6717222" y="4046727"/>
          <a:ext cx="1675124" cy="1195345"/>
        </a:xfrm>
        <a:prstGeom prst="roundRect">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Times New Roman" pitchFamily="18" charset="0"/>
              <a:cs typeface="Times New Roman" pitchFamily="18" charset="0"/>
            </a:rPr>
            <a:t>Structure and Choice</a:t>
          </a:r>
          <a:endParaRPr lang="en-US" sz="1700" kern="1200" dirty="0">
            <a:latin typeface="Times New Roman" pitchFamily="18" charset="0"/>
            <a:cs typeface="Times New Roman" pitchFamily="18" charset="0"/>
          </a:endParaRPr>
        </a:p>
      </dsp:txBody>
      <dsp:txXfrm>
        <a:off x="6775574" y="4105079"/>
        <a:ext cx="1558420" cy="1078641"/>
      </dsp:txXfrm>
    </dsp:sp>
    <dsp:sp modelId="{D050ACA5-A99E-4441-93CD-3EAC8F7957C3}">
      <dsp:nvSpPr>
        <dsp:cNvPr id="0" name=""/>
        <dsp:cNvSpPr/>
      </dsp:nvSpPr>
      <dsp:spPr>
        <a:xfrm>
          <a:off x="2130473" y="284080"/>
          <a:ext cx="5813759" cy="5813759"/>
        </a:xfrm>
        <a:custGeom>
          <a:avLst/>
          <a:gdLst/>
          <a:ahLst/>
          <a:cxnLst/>
          <a:rect l="0" t="0" r="0" b="0"/>
          <a:pathLst>
            <a:path>
              <a:moveTo>
                <a:pt x="4963186" y="4961521"/>
              </a:moveTo>
              <a:arcTo wR="2906879" hR="2906879" stAng="2698608" swAng="5784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2E9E86-6100-4CFE-A3BF-DE17470FDB68}">
      <dsp:nvSpPr>
        <dsp:cNvPr id="0" name=""/>
        <dsp:cNvSpPr/>
      </dsp:nvSpPr>
      <dsp:spPr>
        <a:xfrm>
          <a:off x="5346693" y="5231684"/>
          <a:ext cx="1369741" cy="1381698"/>
        </a:xfrm>
        <a:prstGeom prst="roundRect">
          <a:avLst/>
        </a:prstGeom>
        <a:solidFill>
          <a:srgbClr val="33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Times New Roman" pitchFamily="18" charset="0"/>
              <a:cs typeface="Times New Roman" pitchFamily="18" charset="0"/>
            </a:rPr>
            <a:t>Student DOING…</a:t>
          </a:r>
          <a:endParaRPr lang="en-US" sz="1700" kern="1200" dirty="0">
            <a:latin typeface="Times New Roman" pitchFamily="18" charset="0"/>
            <a:cs typeface="Times New Roman" pitchFamily="18" charset="0"/>
          </a:endParaRPr>
        </a:p>
      </dsp:txBody>
      <dsp:txXfrm>
        <a:off x="5413558" y="5298549"/>
        <a:ext cx="1236011" cy="1247968"/>
      </dsp:txXfrm>
    </dsp:sp>
    <dsp:sp modelId="{5F727F29-4C4E-449E-B1FE-7927D01589CE}">
      <dsp:nvSpPr>
        <dsp:cNvPr id="0" name=""/>
        <dsp:cNvSpPr/>
      </dsp:nvSpPr>
      <dsp:spPr>
        <a:xfrm>
          <a:off x="2542088" y="269373"/>
          <a:ext cx="5813759" cy="5813759"/>
        </a:xfrm>
        <a:custGeom>
          <a:avLst/>
          <a:gdLst/>
          <a:ahLst/>
          <a:cxnLst/>
          <a:rect l="0" t="0" r="0" b="0"/>
          <a:pathLst>
            <a:path>
              <a:moveTo>
                <a:pt x="2801510" y="5811849"/>
              </a:moveTo>
              <a:arcTo wR="2906879" hR="2906879" stAng="5524639" swAng="3590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A2B637-2714-4D7D-9E60-EBF8C10E1CBB}">
      <dsp:nvSpPr>
        <dsp:cNvPr id="0" name=""/>
        <dsp:cNvSpPr/>
      </dsp:nvSpPr>
      <dsp:spPr>
        <a:xfrm>
          <a:off x="2895599" y="5181602"/>
          <a:ext cx="2142674" cy="1329482"/>
        </a:xfrm>
        <a:prstGeom prst="roundRect">
          <a:avLst/>
        </a:prstGeom>
        <a:solidFill>
          <a:srgbClr val="CC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Times New Roman" pitchFamily="18" charset="0"/>
              <a:cs typeface="Times New Roman" pitchFamily="18" charset="0"/>
            </a:rPr>
            <a:t>Teacher as facilitator, coach, and advocate</a:t>
          </a:r>
          <a:endParaRPr lang="en-US" sz="1700" kern="1200" dirty="0">
            <a:latin typeface="Times New Roman" pitchFamily="18" charset="0"/>
            <a:cs typeface="Times New Roman" pitchFamily="18" charset="0"/>
          </a:endParaRPr>
        </a:p>
      </dsp:txBody>
      <dsp:txXfrm>
        <a:off x="2960499" y="5246502"/>
        <a:ext cx="2012874" cy="1199682"/>
      </dsp:txXfrm>
    </dsp:sp>
    <dsp:sp modelId="{17A2855D-E2AA-464E-82B6-6D4E3CF3F129}">
      <dsp:nvSpPr>
        <dsp:cNvPr id="0" name=""/>
        <dsp:cNvSpPr/>
      </dsp:nvSpPr>
      <dsp:spPr>
        <a:xfrm>
          <a:off x="1793921" y="-67827"/>
          <a:ext cx="5813759" cy="5813759"/>
        </a:xfrm>
        <a:custGeom>
          <a:avLst/>
          <a:gdLst/>
          <a:ahLst/>
          <a:cxnLst/>
          <a:rect l="0" t="0" r="0" b="0"/>
          <a:pathLst>
            <a:path>
              <a:moveTo>
                <a:pt x="1182907" y="5247364"/>
              </a:moveTo>
              <a:arcTo wR="2906879" hR="2906879" stAng="7582495" swAng="40427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0B5B19-E4AE-4BE5-B12A-74F86516F8DE}">
      <dsp:nvSpPr>
        <dsp:cNvPr id="0" name=""/>
        <dsp:cNvSpPr/>
      </dsp:nvSpPr>
      <dsp:spPr>
        <a:xfrm>
          <a:off x="1523994" y="3733802"/>
          <a:ext cx="1660364" cy="1224913"/>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Times New Roman" pitchFamily="18" charset="0"/>
              <a:cs typeface="Times New Roman" pitchFamily="18" charset="0"/>
            </a:rPr>
            <a:t>Engaged vs. Well Managed</a:t>
          </a:r>
          <a:endParaRPr lang="en-US" sz="1700" kern="1200" dirty="0">
            <a:latin typeface="Times New Roman" pitchFamily="18" charset="0"/>
            <a:cs typeface="Times New Roman" pitchFamily="18" charset="0"/>
          </a:endParaRPr>
        </a:p>
      </dsp:txBody>
      <dsp:txXfrm>
        <a:off x="1583789" y="3793597"/>
        <a:ext cx="1540774" cy="1105323"/>
      </dsp:txXfrm>
    </dsp:sp>
    <dsp:sp modelId="{B344446E-76F1-4F03-BDF6-5F17424AF5ED}">
      <dsp:nvSpPr>
        <dsp:cNvPr id="0" name=""/>
        <dsp:cNvSpPr/>
      </dsp:nvSpPr>
      <dsp:spPr>
        <a:xfrm>
          <a:off x="2047005" y="671"/>
          <a:ext cx="5813759" cy="5813759"/>
        </a:xfrm>
        <a:custGeom>
          <a:avLst/>
          <a:gdLst/>
          <a:ahLst/>
          <a:cxnLst/>
          <a:rect l="0" t="0" r="0" b="0"/>
          <a:pathLst>
            <a:path>
              <a:moveTo>
                <a:pt x="117824" y="3726098"/>
              </a:moveTo>
              <a:arcTo wR="2906879" hR="2906879" stAng="9817867" swAng="85207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1AFD3B-76BB-4377-93BE-D2835CA03554}">
      <dsp:nvSpPr>
        <dsp:cNvPr id="0" name=""/>
        <dsp:cNvSpPr/>
      </dsp:nvSpPr>
      <dsp:spPr>
        <a:xfrm>
          <a:off x="1295410" y="1752600"/>
          <a:ext cx="1718948" cy="1257571"/>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Times New Roman" pitchFamily="18" charset="0"/>
              <a:cs typeface="Times New Roman" pitchFamily="18" charset="0"/>
            </a:rPr>
            <a:t>Connecting content to…</a:t>
          </a:r>
          <a:endParaRPr lang="en-US" sz="1700" kern="1200" dirty="0">
            <a:latin typeface="Times New Roman" pitchFamily="18" charset="0"/>
            <a:cs typeface="Times New Roman" pitchFamily="18" charset="0"/>
          </a:endParaRPr>
        </a:p>
      </dsp:txBody>
      <dsp:txXfrm>
        <a:off x="1356800" y="1813990"/>
        <a:ext cx="1596168" cy="1134791"/>
      </dsp:txXfrm>
    </dsp:sp>
    <dsp:sp modelId="{D32FC52A-E608-47BD-A53F-FCD2928E81AD}">
      <dsp:nvSpPr>
        <dsp:cNvPr id="0" name=""/>
        <dsp:cNvSpPr/>
      </dsp:nvSpPr>
      <dsp:spPr>
        <a:xfrm>
          <a:off x="1735523" y="709313"/>
          <a:ext cx="5813759" cy="5813759"/>
        </a:xfrm>
        <a:custGeom>
          <a:avLst/>
          <a:gdLst/>
          <a:ahLst/>
          <a:cxnLst/>
          <a:rect l="0" t="0" r="0" b="0"/>
          <a:pathLst>
            <a:path>
              <a:moveTo>
                <a:pt x="678810" y="1039888"/>
              </a:moveTo>
              <a:arcTo wR="2906879" hR="2906879" stAng="13197662" swAng="51396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D301E9-FECE-4DC5-A929-3C8A7967D079}">
      <dsp:nvSpPr>
        <dsp:cNvPr id="0" name=""/>
        <dsp:cNvSpPr/>
      </dsp:nvSpPr>
      <dsp:spPr>
        <a:xfrm>
          <a:off x="2495054" y="493094"/>
          <a:ext cx="1347585" cy="942131"/>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Times New Roman" pitchFamily="18" charset="0"/>
              <a:cs typeface="Times New Roman" pitchFamily="18" charset="0"/>
            </a:rPr>
            <a:t>Making content relevant</a:t>
          </a:r>
          <a:endParaRPr lang="en-US" sz="1700" kern="1200" dirty="0">
            <a:latin typeface="Times New Roman" pitchFamily="18" charset="0"/>
            <a:cs typeface="Times New Roman" pitchFamily="18" charset="0"/>
          </a:endParaRPr>
        </a:p>
      </dsp:txBody>
      <dsp:txXfrm>
        <a:off x="2541045" y="539085"/>
        <a:ext cx="1255603" cy="850149"/>
      </dsp:txXfrm>
    </dsp:sp>
    <dsp:sp modelId="{165C741A-62B2-45A3-99A1-B1CD248B7E8B}">
      <dsp:nvSpPr>
        <dsp:cNvPr id="0" name=""/>
        <dsp:cNvSpPr/>
      </dsp:nvSpPr>
      <dsp:spPr>
        <a:xfrm>
          <a:off x="2130473" y="284080"/>
          <a:ext cx="5813759" cy="5813759"/>
        </a:xfrm>
        <a:custGeom>
          <a:avLst/>
          <a:gdLst/>
          <a:ahLst/>
          <a:cxnLst/>
          <a:rect l="0" t="0" r="0" b="0"/>
          <a:pathLst>
            <a:path>
              <a:moveTo>
                <a:pt x="1716851" y="254751"/>
              </a:moveTo>
              <a:arcTo wR="2906879" hR="2906879" stAng="14750033" swAng="5961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FD0B0-83C0-4FB9-883B-7727480624C9}">
      <dsp:nvSpPr>
        <dsp:cNvPr id="0" name=""/>
        <dsp:cNvSpPr/>
      </dsp:nvSpPr>
      <dsp:spPr>
        <a:xfrm>
          <a:off x="0" y="431481"/>
          <a:ext cx="8229600" cy="63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2CDA8-B163-4D88-99D1-A5093B39A333}">
      <dsp:nvSpPr>
        <dsp:cNvPr id="0" name=""/>
        <dsp:cNvSpPr/>
      </dsp:nvSpPr>
      <dsp:spPr>
        <a:xfrm>
          <a:off x="381001" y="0"/>
          <a:ext cx="6065519" cy="738000"/>
        </a:xfrm>
        <a:prstGeom prst="roundRect">
          <a:avLst/>
        </a:prstGeom>
        <a:solidFill>
          <a:schemeClr val="tx2">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itchFamily="18" charset="0"/>
              <a:cs typeface="Times New Roman" pitchFamily="18" charset="0"/>
            </a:rPr>
            <a:t>Quick strategies – seamless with instruction</a:t>
          </a:r>
          <a:endParaRPr lang="en-US" sz="2800" kern="1200" dirty="0">
            <a:latin typeface="Times New Roman" pitchFamily="18" charset="0"/>
            <a:cs typeface="Times New Roman" pitchFamily="18" charset="0"/>
          </a:endParaRPr>
        </a:p>
      </dsp:txBody>
      <dsp:txXfrm>
        <a:off x="417027" y="36026"/>
        <a:ext cx="5993467" cy="665948"/>
      </dsp:txXfrm>
    </dsp:sp>
    <dsp:sp modelId="{C6E048B2-529B-47B8-BA17-79DD67017ADA}">
      <dsp:nvSpPr>
        <dsp:cNvPr id="0" name=""/>
        <dsp:cNvSpPr/>
      </dsp:nvSpPr>
      <dsp:spPr>
        <a:xfrm>
          <a:off x="0" y="1565481"/>
          <a:ext cx="8229600" cy="63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BE0686-5F65-4950-8983-5FC8B078FCD8}">
      <dsp:nvSpPr>
        <dsp:cNvPr id="0" name=""/>
        <dsp:cNvSpPr/>
      </dsp:nvSpPr>
      <dsp:spPr>
        <a:xfrm>
          <a:off x="411480" y="1196481"/>
          <a:ext cx="5760720" cy="738000"/>
        </a:xfrm>
        <a:prstGeom prst="roundRect">
          <a:avLst/>
        </a:prstGeom>
        <a:solidFill>
          <a:schemeClr val="tx2">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latin typeface="Times New Roman" pitchFamily="18" charset="0"/>
              <a:cs typeface="Times New Roman" pitchFamily="18" charset="0"/>
            </a:rPr>
            <a:t>Directly related to learning goals/targets</a:t>
          </a:r>
          <a:endParaRPr lang="en-US" sz="2500" kern="1200" dirty="0">
            <a:latin typeface="Times New Roman" pitchFamily="18" charset="0"/>
            <a:cs typeface="Times New Roman" pitchFamily="18" charset="0"/>
          </a:endParaRPr>
        </a:p>
      </dsp:txBody>
      <dsp:txXfrm>
        <a:off x="447506" y="1232507"/>
        <a:ext cx="5688668" cy="665948"/>
      </dsp:txXfrm>
    </dsp:sp>
    <dsp:sp modelId="{FF6F7505-56E4-4D4C-B23B-526305BE507D}">
      <dsp:nvSpPr>
        <dsp:cNvPr id="0" name=""/>
        <dsp:cNvSpPr/>
      </dsp:nvSpPr>
      <dsp:spPr>
        <a:xfrm>
          <a:off x="0" y="2699481"/>
          <a:ext cx="8229600" cy="63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0C748-5C6B-4448-B57E-48A0B14FDE8C}">
      <dsp:nvSpPr>
        <dsp:cNvPr id="0" name=""/>
        <dsp:cNvSpPr/>
      </dsp:nvSpPr>
      <dsp:spPr>
        <a:xfrm>
          <a:off x="411480" y="2330481"/>
          <a:ext cx="5760720" cy="738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latin typeface="Times New Roman" pitchFamily="18" charset="0"/>
              <a:cs typeface="Times New Roman" pitchFamily="18" charset="0"/>
            </a:rPr>
            <a:t>Feedback to adjust instruction</a:t>
          </a:r>
          <a:endParaRPr lang="en-US" sz="2500" kern="1200" dirty="0">
            <a:latin typeface="Times New Roman" pitchFamily="18" charset="0"/>
            <a:cs typeface="Times New Roman" pitchFamily="18" charset="0"/>
          </a:endParaRPr>
        </a:p>
      </dsp:txBody>
      <dsp:txXfrm>
        <a:off x="447506" y="2366507"/>
        <a:ext cx="5688668" cy="665948"/>
      </dsp:txXfrm>
    </dsp:sp>
    <dsp:sp modelId="{B2D43CAA-E7FB-4CEB-9233-5D3E0630F787}">
      <dsp:nvSpPr>
        <dsp:cNvPr id="0" name=""/>
        <dsp:cNvSpPr/>
      </dsp:nvSpPr>
      <dsp:spPr>
        <a:xfrm>
          <a:off x="0" y="3833481"/>
          <a:ext cx="8229600" cy="63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1AC51A-620D-4789-BB93-D7DFBE60BAE6}">
      <dsp:nvSpPr>
        <dsp:cNvPr id="0" name=""/>
        <dsp:cNvSpPr/>
      </dsp:nvSpPr>
      <dsp:spPr>
        <a:xfrm>
          <a:off x="411480" y="3464481"/>
          <a:ext cx="5760720" cy="738000"/>
        </a:xfrm>
        <a:prstGeom prst="roundRect">
          <a:avLst/>
        </a:prstGeom>
        <a:solidFill>
          <a:schemeClr val="tx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latin typeface="Times New Roman" pitchFamily="18" charset="0"/>
              <a:cs typeface="Times New Roman" pitchFamily="18" charset="0"/>
            </a:rPr>
            <a:t>Informs next instructional steps</a:t>
          </a:r>
          <a:endParaRPr lang="en-US" sz="2500" kern="1200" dirty="0">
            <a:latin typeface="Times New Roman" pitchFamily="18" charset="0"/>
            <a:cs typeface="Times New Roman" pitchFamily="18" charset="0"/>
          </a:endParaRPr>
        </a:p>
      </dsp:txBody>
      <dsp:txXfrm>
        <a:off x="447506" y="3500507"/>
        <a:ext cx="568866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964AEEDE-6A13-46B5-B9E7-F7D9862A53D9}" type="datetimeFigureOut">
              <a:rPr lang="en-US" smtClean="0"/>
              <a:t>2/11/2013</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B39EA5C6-0D41-4858-A2C2-19647FD8675F}" type="slidenum">
              <a:rPr lang="en-US" smtClean="0"/>
              <a:t>‹#›</a:t>
            </a:fld>
            <a:endParaRPr lang="en-US"/>
          </a:p>
        </p:txBody>
      </p:sp>
    </p:spTree>
    <p:extLst>
      <p:ext uri="{BB962C8B-B14F-4D97-AF65-F5344CB8AC3E}">
        <p14:creationId xmlns:p14="http://schemas.microsoft.com/office/powerpoint/2010/main" val="355147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scribe take notes on vocabulary associated with AOL.</a:t>
            </a:r>
            <a:endParaRPr lang="en-US" dirty="0"/>
          </a:p>
        </p:txBody>
      </p:sp>
      <p:sp>
        <p:nvSpPr>
          <p:cNvPr id="4" name="Slide Number Placeholder 3"/>
          <p:cNvSpPr>
            <a:spLocks noGrp="1"/>
          </p:cNvSpPr>
          <p:nvPr>
            <p:ph type="sldNum" sz="quarter" idx="10"/>
          </p:nvPr>
        </p:nvSpPr>
        <p:spPr/>
        <p:txBody>
          <a:bodyPr/>
          <a:lstStyle/>
          <a:p>
            <a:fld id="{B39EA5C6-0D41-4858-A2C2-19647FD8675F}" type="slidenum">
              <a:rPr lang="en-US" smtClean="0"/>
              <a:t>1</a:t>
            </a:fld>
            <a:endParaRPr lang="en-US"/>
          </a:p>
        </p:txBody>
      </p:sp>
    </p:spTree>
    <p:extLst>
      <p:ext uri="{BB962C8B-B14F-4D97-AF65-F5344CB8AC3E}">
        <p14:creationId xmlns:p14="http://schemas.microsoft.com/office/powerpoint/2010/main" val="2344445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learn information</a:t>
            </a:r>
            <a:r>
              <a:rPr lang="en-US" baseline="0" dirty="0" smtClean="0"/>
              <a:t> or a technique in the communication step and then practice and apply what they’ve learned until it becomes a knowledge or a skill</a:t>
            </a:r>
          </a:p>
          <a:p>
            <a:r>
              <a:rPr lang="en-US" baseline="0" dirty="0" smtClean="0"/>
              <a:t>Teachers see their students in terms of what they are becoming, they see themselves as the resource to help their students become.</a:t>
            </a:r>
            <a:endParaRPr lang="en-US" dirty="0" smtClean="0"/>
          </a:p>
          <a:p>
            <a:r>
              <a:rPr lang="en-US" dirty="0" smtClean="0"/>
              <a:t>Empowerment occurs</a:t>
            </a:r>
            <a:r>
              <a:rPr lang="en-US" baseline="0" dirty="0" smtClean="0"/>
              <a:t> when students gain the ability to “use and do” what they’ve been taught</a:t>
            </a:r>
          </a:p>
          <a:p>
            <a:endParaRPr lang="en-US" dirty="0"/>
          </a:p>
        </p:txBody>
      </p:sp>
      <p:sp>
        <p:nvSpPr>
          <p:cNvPr id="4" name="Slide Number Placeholder 3"/>
          <p:cNvSpPr>
            <a:spLocks noGrp="1"/>
          </p:cNvSpPr>
          <p:nvPr>
            <p:ph type="sldNum" sz="quarter" idx="10"/>
          </p:nvPr>
        </p:nvSpPr>
        <p:spPr/>
        <p:txBody>
          <a:bodyPr/>
          <a:lstStyle/>
          <a:p>
            <a:fld id="{09975C8D-2521-4C5F-BFD9-DDDE3D86BA28}" type="slidenum">
              <a:rPr lang="en-US" smtClean="0"/>
              <a:t>10</a:t>
            </a:fld>
            <a:endParaRPr lang="en-US"/>
          </a:p>
        </p:txBody>
      </p:sp>
    </p:spTree>
    <p:extLst>
      <p:ext uri="{BB962C8B-B14F-4D97-AF65-F5344CB8AC3E}">
        <p14:creationId xmlns:p14="http://schemas.microsoft.com/office/powerpoint/2010/main" val="711762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9EA5C6-0D41-4858-A2C2-19647FD8675F}" type="slidenum">
              <a:rPr lang="en-US" smtClean="0"/>
              <a:t>11</a:t>
            </a:fld>
            <a:endParaRPr lang="en-US"/>
          </a:p>
        </p:txBody>
      </p:sp>
    </p:spTree>
    <p:extLst>
      <p:ext uri="{BB962C8B-B14F-4D97-AF65-F5344CB8AC3E}">
        <p14:creationId xmlns:p14="http://schemas.microsoft.com/office/powerpoint/2010/main" val="3540064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 few examples of SAP. Who is doing the work in the class</a:t>
            </a:r>
            <a:r>
              <a:rPr lang="en-US" dirty="0" smtClean="0"/>
              <a:t>?  </a:t>
            </a:r>
            <a:endParaRPr lang="en-US" dirty="0" smtClean="0"/>
          </a:p>
        </p:txBody>
      </p:sp>
      <p:sp>
        <p:nvSpPr>
          <p:cNvPr id="4" name="Slide Number Placeholder 3"/>
          <p:cNvSpPr>
            <a:spLocks noGrp="1"/>
          </p:cNvSpPr>
          <p:nvPr>
            <p:ph type="sldNum" sz="quarter" idx="5"/>
          </p:nvPr>
        </p:nvSpPr>
        <p:spPr/>
        <p:txBody>
          <a:bodyPr/>
          <a:lstStyle/>
          <a:p>
            <a:pPr>
              <a:defRPr/>
            </a:pPr>
            <a:fld id="{9131484B-DF24-46F5-9F3B-A4C12B66EAF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9EA5C6-0D41-4858-A2C2-19647FD8675F}" type="slidenum">
              <a:rPr lang="en-US" smtClean="0"/>
              <a:t>13</a:t>
            </a:fld>
            <a:endParaRPr lang="en-US"/>
          </a:p>
        </p:txBody>
      </p:sp>
    </p:spTree>
    <p:extLst>
      <p:ext uri="{BB962C8B-B14F-4D97-AF65-F5344CB8AC3E}">
        <p14:creationId xmlns:p14="http://schemas.microsoft.com/office/powerpoint/2010/main" val="159739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9EA5C6-0D41-4858-A2C2-19647FD8675F}" type="slidenum">
              <a:rPr lang="en-US" smtClean="0"/>
              <a:t>14</a:t>
            </a:fld>
            <a:endParaRPr lang="en-US"/>
          </a:p>
        </p:txBody>
      </p:sp>
    </p:spTree>
    <p:extLst>
      <p:ext uri="{BB962C8B-B14F-4D97-AF65-F5344CB8AC3E}">
        <p14:creationId xmlns:p14="http://schemas.microsoft.com/office/powerpoint/2010/main" val="269451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Not necessarily “PC,” but this student “gets it.”</a:t>
            </a:r>
          </a:p>
        </p:txBody>
      </p:sp>
      <p:sp>
        <p:nvSpPr>
          <p:cNvPr id="4" name="Slide Number Placeholder 3"/>
          <p:cNvSpPr>
            <a:spLocks noGrp="1"/>
          </p:cNvSpPr>
          <p:nvPr>
            <p:ph type="sldNum" sz="quarter" idx="5"/>
          </p:nvPr>
        </p:nvSpPr>
        <p:spPr/>
        <p:txBody>
          <a:bodyPr/>
          <a:lstStyle/>
          <a:p>
            <a:pPr>
              <a:defRPr/>
            </a:pPr>
            <a:fld id="{69797CFC-2C97-41AB-A62D-0D590B96325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An example from HHS.</a:t>
            </a:r>
          </a:p>
        </p:txBody>
      </p:sp>
      <p:sp>
        <p:nvSpPr>
          <p:cNvPr id="4" name="Slide Number Placeholder 3"/>
          <p:cNvSpPr>
            <a:spLocks noGrp="1"/>
          </p:cNvSpPr>
          <p:nvPr>
            <p:ph type="sldNum" sz="quarter" idx="5"/>
          </p:nvPr>
        </p:nvSpPr>
        <p:spPr/>
        <p:txBody>
          <a:bodyPr/>
          <a:lstStyle/>
          <a:p>
            <a:pPr>
              <a:defRPr/>
            </a:pPr>
            <a:fld id="{4766C594-DEAF-42F5-A7B8-711476851C6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Students created a series of voicethreads about HHS procedures in German, Spanish, and French.  (And English)  This helped some of our students who may be new to the school and from different cultures.</a:t>
            </a:r>
          </a:p>
        </p:txBody>
      </p:sp>
      <p:sp>
        <p:nvSpPr>
          <p:cNvPr id="4" name="Slide Number Placeholder 3"/>
          <p:cNvSpPr>
            <a:spLocks noGrp="1"/>
          </p:cNvSpPr>
          <p:nvPr>
            <p:ph type="sldNum" sz="quarter" idx="5"/>
          </p:nvPr>
        </p:nvSpPr>
        <p:spPr/>
        <p:txBody>
          <a:bodyPr/>
          <a:lstStyle/>
          <a:p>
            <a:pPr>
              <a:defRPr/>
            </a:pPr>
            <a:fld id="{260D7939-E4A7-4745-9C75-A46EFCA5EA5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9EA5C6-0D41-4858-A2C2-19647FD8675F}" type="slidenum">
              <a:rPr lang="en-US" smtClean="0"/>
              <a:t>18</a:t>
            </a:fld>
            <a:endParaRPr lang="en-US"/>
          </a:p>
        </p:txBody>
      </p:sp>
    </p:spTree>
    <p:extLst>
      <p:ext uri="{BB962C8B-B14F-4D97-AF65-F5344CB8AC3E}">
        <p14:creationId xmlns:p14="http://schemas.microsoft.com/office/powerpoint/2010/main" val="438807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206D4-475B-4C04-B219-2772B195FF6E}" type="slidenum">
              <a:rPr lang="en-US"/>
              <a:pPr/>
              <a:t>19</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a:t>This "cooperation by design" facilitates interaction among all students in the class, leading them to value each other as contributors to their common task.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ALT Learning Time is what provides students the framework</a:t>
            </a:r>
            <a:r>
              <a:rPr lang="en-US" baseline="0" dirty="0" smtClean="0"/>
              <a:t> to “fill in the blanks” in the prior slide</a:t>
            </a:r>
            <a:endParaRPr lang="en-US" dirty="0"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C43B7F-C6F1-4CFD-AB5D-4DEA47B52CAA}"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9EA5C6-0D41-4858-A2C2-19647FD8675F}" type="slidenum">
              <a:rPr lang="en-US" smtClean="0"/>
              <a:t>20</a:t>
            </a:fld>
            <a:endParaRPr lang="en-US"/>
          </a:p>
        </p:txBody>
      </p:sp>
    </p:spTree>
    <p:extLst>
      <p:ext uri="{BB962C8B-B14F-4D97-AF65-F5344CB8AC3E}">
        <p14:creationId xmlns:p14="http://schemas.microsoft.com/office/powerpoint/2010/main" val="3276487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9EA5C6-0D41-4858-A2C2-19647FD8675F}" type="slidenum">
              <a:rPr lang="en-US" smtClean="0"/>
              <a:t>21</a:t>
            </a:fld>
            <a:endParaRPr lang="en-US"/>
          </a:p>
        </p:txBody>
      </p:sp>
    </p:spTree>
    <p:extLst>
      <p:ext uri="{BB962C8B-B14F-4D97-AF65-F5344CB8AC3E}">
        <p14:creationId xmlns:p14="http://schemas.microsoft.com/office/powerpoint/2010/main" val="3185351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 terms of daily instruction</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B4DBAF-AB77-43F6-B294-C2AAB4A924A2}"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9EA5C6-0D41-4858-A2C2-19647FD8675F}" type="slidenum">
              <a:rPr lang="en-US" smtClean="0"/>
              <a:t>23</a:t>
            </a:fld>
            <a:endParaRPr lang="en-US"/>
          </a:p>
        </p:txBody>
      </p:sp>
    </p:spTree>
    <p:extLst>
      <p:ext uri="{BB962C8B-B14F-4D97-AF65-F5344CB8AC3E}">
        <p14:creationId xmlns:p14="http://schemas.microsoft.com/office/powerpoint/2010/main" val="1902905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9EA5C6-0D41-4858-A2C2-19647FD8675F}" type="slidenum">
              <a:rPr lang="en-US" smtClean="0"/>
              <a:t>24</a:t>
            </a:fld>
            <a:endParaRPr lang="en-US"/>
          </a:p>
        </p:txBody>
      </p:sp>
    </p:spTree>
    <p:extLst>
      <p:ext uri="{BB962C8B-B14F-4D97-AF65-F5344CB8AC3E}">
        <p14:creationId xmlns:p14="http://schemas.microsoft.com/office/powerpoint/2010/main" val="373280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Be sure they understand this is not necessarily a linear representation. </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F3B38E-C289-488E-8A93-F63D25D47015}"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practice.  Part of ALT that student</a:t>
            </a:r>
            <a:r>
              <a:rPr lang="en-US" baseline="0" dirty="0" smtClean="0"/>
              <a:t> understands the lesson objective.  </a:t>
            </a:r>
            <a:endParaRPr lang="en-US" dirty="0"/>
          </a:p>
        </p:txBody>
      </p:sp>
      <p:sp>
        <p:nvSpPr>
          <p:cNvPr id="4" name="Slide Number Placeholder 3"/>
          <p:cNvSpPr>
            <a:spLocks noGrp="1"/>
          </p:cNvSpPr>
          <p:nvPr>
            <p:ph type="sldNum" sz="quarter" idx="10"/>
          </p:nvPr>
        </p:nvSpPr>
        <p:spPr/>
        <p:txBody>
          <a:bodyPr/>
          <a:lstStyle/>
          <a:p>
            <a:fld id="{B39EA5C6-0D41-4858-A2C2-19647FD8675F}" type="slidenum">
              <a:rPr lang="en-US" smtClean="0"/>
              <a:t>4</a:t>
            </a:fld>
            <a:endParaRPr lang="en-US"/>
          </a:p>
        </p:txBody>
      </p:sp>
    </p:spTree>
    <p:extLst>
      <p:ext uri="{BB962C8B-B14F-4D97-AF65-F5344CB8AC3E}">
        <p14:creationId xmlns:p14="http://schemas.microsoft.com/office/powerpoint/2010/main" val="97448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and counter example.</a:t>
            </a:r>
            <a:endParaRPr lang="en-US" dirty="0"/>
          </a:p>
        </p:txBody>
      </p:sp>
      <p:sp>
        <p:nvSpPr>
          <p:cNvPr id="4" name="Slide Number Placeholder 3"/>
          <p:cNvSpPr>
            <a:spLocks noGrp="1"/>
          </p:cNvSpPr>
          <p:nvPr>
            <p:ph type="sldNum" sz="quarter" idx="10"/>
          </p:nvPr>
        </p:nvSpPr>
        <p:spPr/>
        <p:txBody>
          <a:bodyPr/>
          <a:lstStyle/>
          <a:p>
            <a:fld id="{B39EA5C6-0D41-4858-A2C2-19647FD8675F}" type="slidenum">
              <a:rPr lang="en-US" smtClean="0"/>
              <a:t>5</a:t>
            </a:fld>
            <a:endParaRPr lang="en-US"/>
          </a:p>
        </p:txBody>
      </p:sp>
    </p:spTree>
    <p:extLst>
      <p:ext uri="{BB962C8B-B14F-4D97-AF65-F5344CB8AC3E}">
        <p14:creationId xmlns:p14="http://schemas.microsoft.com/office/powerpoint/2010/main" val="113248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we focus students for new information</a:t>
            </a:r>
            <a:r>
              <a:rPr lang="en-US" baseline="0" dirty="0" smtClean="0"/>
              <a:t> of techniques</a:t>
            </a:r>
          </a:p>
          <a:p>
            <a:r>
              <a:rPr lang="en-US" baseline="0" dirty="0" smtClean="0"/>
              <a:t>Think of it as stretching or warming up before </a:t>
            </a:r>
            <a:r>
              <a:rPr lang="en-US" baseline="0" dirty="0" smtClean="0"/>
              <a:t>exercising</a:t>
            </a:r>
          </a:p>
          <a:p>
            <a:endParaRPr lang="en-US" baseline="0" dirty="0" smtClean="0"/>
          </a:p>
          <a:p>
            <a:r>
              <a:rPr lang="en-US" baseline="0" dirty="0" smtClean="0"/>
              <a:t>Not the same as an emotional hook.  That engages the student to be excited about the content.  Have that too, if you choose.  The APK is more skill based and content driven than affective.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39EA5C6-0D41-4858-A2C2-19647FD8675F}" type="slidenum">
              <a:rPr lang="en-US" smtClean="0"/>
              <a:t>6</a:t>
            </a:fld>
            <a:endParaRPr lang="en-US"/>
          </a:p>
        </p:txBody>
      </p:sp>
    </p:spTree>
    <p:extLst>
      <p:ext uri="{BB962C8B-B14F-4D97-AF65-F5344CB8AC3E}">
        <p14:creationId xmlns:p14="http://schemas.microsoft.com/office/powerpoint/2010/main" val="185194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Tell why it is important</a:t>
            </a:r>
            <a:r>
              <a:rPr lang="en-US" dirty="0" smtClean="0"/>
              <a:t>.  If you are teaching addition of mixed numbers, what skill</a:t>
            </a:r>
            <a:r>
              <a:rPr lang="en-US" baseline="0" dirty="0" smtClean="0"/>
              <a:t> is a prerequisite you would want students to remember prior to the instructional piece?  If you are energy transfer through the ecosystem in science, what info would you want students to remember?</a:t>
            </a:r>
            <a:endParaRPr lang="en-US" dirty="0" smtClean="0"/>
          </a:p>
        </p:txBody>
      </p:sp>
      <p:sp>
        <p:nvSpPr>
          <p:cNvPr id="4" name="Slide Number Placeholder 3"/>
          <p:cNvSpPr>
            <a:spLocks noGrp="1"/>
          </p:cNvSpPr>
          <p:nvPr>
            <p:ph type="sldNum" sz="quarter" idx="5"/>
          </p:nvPr>
        </p:nvSpPr>
        <p:spPr/>
        <p:txBody>
          <a:bodyPr/>
          <a:lstStyle/>
          <a:p>
            <a:pPr>
              <a:defRPr/>
            </a:pPr>
            <a:fld id="{D6B42BF9-FC89-4A15-B97F-86B67DC113D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Recall from </a:t>
            </a:r>
            <a:r>
              <a:rPr lang="en-US" b="1" dirty="0" err="1" smtClean="0"/>
              <a:t>CKH:Not</a:t>
            </a:r>
            <a:r>
              <a:rPr lang="en-US" b="1" dirty="0" smtClean="0"/>
              <a:t> </a:t>
            </a:r>
            <a:r>
              <a:rPr lang="en-US" dirty="0" smtClean="0"/>
              <a:t>simply the passing along of information and material</a:t>
            </a:r>
            <a:r>
              <a:rPr lang="en-US" baseline="0" dirty="0" smtClean="0"/>
              <a:t> but a classroom dialogue </a:t>
            </a:r>
          </a:p>
          <a:p>
            <a:r>
              <a:rPr lang="en-US" baseline="0" dirty="0" smtClean="0"/>
              <a:t>Relevancy: a very important task in this step is the ability to translate that which is being taught into “real world” benefits.</a:t>
            </a:r>
          </a:p>
          <a:p>
            <a:r>
              <a:rPr lang="en-US" baseline="0" dirty="0" smtClean="0"/>
              <a:t>Students must see how their studies will benefit them in their future efforts at earning a living and finding meaning for their lives.</a:t>
            </a:r>
          </a:p>
          <a:p>
            <a:r>
              <a:rPr lang="en-US" baseline="0" dirty="0" smtClean="0"/>
              <a:t>In this component, we’re like a good salesman. When students object to learning, we must be able to overcome their objections and </a:t>
            </a:r>
            <a:r>
              <a:rPr lang="en-US" b="1" baseline="0" dirty="0" smtClean="0"/>
              <a:t>convey the need for learning to take place</a:t>
            </a:r>
            <a:endParaRPr lang="en-US" b="1" dirty="0"/>
          </a:p>
        </p:txBody>
      </p:sp>
      <p:sp>
        <p:nvSpPr>
          <p:cNvPr id="4" name="Slide Number Placeholder 3"/>
          <p:cNvSpPr>
            <a:spLocks noGrp="1"/>
          </p:cNvSpPr>
          <p:nvPr>
            <p:ph type="sldNum" sz="quarter" idx="10"/>
          </p:nvPr>
        </p:nvSpPr>
        <p:spPr/>
        <p:txBody>
          <a:bodyPr/>
          <a:lstStyle/>
          <a:p>
            <a:fld id="{09975C8D-2521-4C5F-BFD9-DDDE3D86BA28}" type="slidenum">
              <a:rPr lang="en-US" smtClean="0"/>
              <a:t>8</a:t>
            </a:fld>
            <a:endParaRPr lang="en-US"/>
          </a:p>
        </p:txBody>
      </p:sp>
    </p:spTree>
    <p:extLst>
      <p:ext uri="{BB962C8B-B14F-4D97-AF65-F5344CB8AC3E}">
        <p14:creationId xmlns:p14="http://schemas.microsoft.com/office/powerpoint/2010/main" val="2644809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Just a few examples of TIP. Students have opportunity to interact</a:t>
            </a:r>
            <a:r>
              <a:rPr lang="en-US" baseline="0" dirty="0" smtClean="0"/>
              <a:t> to process and make meaning. CLT, directions: process with a partner. A partner…B partner… </a:t>
            </a:r>
            <a:endParaRPr lang="en-US" dirty="0" smtClean="0"/>
          </a:p>
        </p:txBody>
      </p:sp>
      <p:sp>
        <p:nvSpPr>
          <p:cNvPr id="4" name="Slide Number Placeholder 3"/>
          <p:cNvSpPr>
            <a:spLocks noGrp="1"/>
          </p:cNvSpPr>
          <p:nvPr>
            <p:ph type="sldNum" sz="quarter" idx="5"/>
          </p:nvPr>
        </p:nvSpPr>
        <p:spPr/>
        <p:txBody>
          <a:bodyPr/>
          <a:lstStyle/>
          <a:p>
            <a:pPr>
              <a:defRPr/>
            </a:pPr>
            <a:fld id="{03EC5F67-1944-4F96-99C7-CF7E06D4F13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D30DE3-BB0A-400A-8EC7-623B43AF52AC}"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D654E-CDBA-44F0-8572-2FAE7B8A3DD7}" type="slidenum">
              <a:rPr lang="en-US" smtClean="0"/>
              <a:t>‹#›</a:t>
            </a:fld>
            <a:endParaRPr lang="en-US"/>
          </a:p>
        </p:txBody>
      </p:sp>
    </p:spTree>
    <p:extLst>
      <p:ext uri="{BB962C8B-B14F-4D97-AF65-F5344CB8AC3E}">
        <p14:creationId xmlns:p14="http://schemas.microsoft.com/office/powerpoint/2010/main" val="22205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30DE3-BB0A-400A-8EC7-623B43AF52AC}"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D654E-CDBA-44F0-8572-2FAE7B8A3DD7}" type="slidenum">
              <a:rPr lang="en-US" smtClean="0"/>
              <a:t>‹#›</a:t>
            </a:fld>
            <a:endParaRPr lang="en-US"/>
          </a:p>
        </p:txBody>
      </p:sp>
    </p:spTree>
    <p:extLst>
      <p:ext uri="{BB962C8B-B14F-4D97-AF65-F5344CB8AC3E}">
        <p14:creationId xmlns:p14="http://schemas.microsoft.com/office/powerpoint/2010/main" val="214247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30DE3-BB0A-400A-8EC7-623B43AF52AC}"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D654E-CDBA-44F0-8572-2FAE7B8A3DD7}" type="slidenum">
              <a:rPr lang="en-US" smtClean="0"/>
              <a:t>‹#›</a:t>
            </a:fld>
            <a:endParaRPr lang="en-US"/>
          </a:p>
        </p:txBody>
      </p:sp>
    </p:spTree>
    <p:extLst>
      <p:ext uri="{BB962C8B-B14F-4D97-AF65-F5344CB8AC3E}">
        <p14:creationId xmlns:p14="http://schemas.microsoft.com/office/powerpoint/2010/main" val="69454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30DE3-BB0A-400A-8EC7-623B43AF52AC}"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D654E-CDBA-44F0-8572-2FAE7B8A3DD7}" type="slidenum">
              <a:rPr lang="en-US" smtClean="0"/>
              <a:t>‹#›</a:t>
            </a:fld>
            <a:endParaRPr lang="en-US"/>
          </a:p>
        </p:txBody>
      </p:sp>
    </p:spTree>
    <p:extLst>
      <p:ext uri="{BB962C8B-B14F-4D97-AF65-F5344CB8AC3E}">
        <p14:creationId xmlns:p14="http://schemas.microsoft.com/office/powerpoint/2010/main" val="161036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D30DE3-BB0A-400A-8EC7-623B43AF52AC}" type="datetimeFigureOut">
              <a:rPr lang="en-US" smtClean="0"/>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D654E-CDBA-44F0-8572-2FAE7B8A3DD7}" type="slidenum">
              <a:rPr lang="en-US" smtClean="0"/>
              <a:t>‹#›</a:t>
            </a:fld>
            <a:endParaRPr lang="en-US"/>
          </a:p>
        </p:txBody>
      </p:sp>
    </p:spTree>
    <p:extLst>
      <p:ext uri="{BB962C8B-B14F-4D97-AF65-F5344CB8AC3E}">
        <p14:creationId xmlns:p14="http://schemas.microsoft.com/office/powerpoint/2010/main" val="2975338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D30DE3-BB0A-400A-8EC7-623B43AF52AC}" type="datetimeFigureOut">
              <a:rPr lang="en-US" smtClean="0"/>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D654E-CDBA-44F0-8572-2FAE7B8A3DD7}" type="slidenum">
              <a:rPr lang="en-US" smtClean="0"/>
              <a:t>‹#›</a:t>
            </a:fld>
            <a:endParaRPr lang="en-US"/>
          </a:p>
        </p:txBody>
      </p:sp>
    </p:spTree>
    <p:extLst>
      <p:ext uri="{BB962C8B-B14F-4D97-AF65-F5344CB8AC3E}">
        <p14:creationId xmlns:p14="http://schemas.microsoft.com/office/powerpoint/2010/main" val="248111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D30DE3-BB0A-400A-8EC7-623B43AF52AC}" type="datetimeFigureOut">
              <a:rPr lang="en-US" smtClean="0"/>
              <a:t>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AD654E-CDBA-44F0-8572-2FAE7B8A3DD7}" type="slidenum">
              <a:rPr lang="en-US" smtClean="0"/>
              <a:t>‹#›</a:t>
            </a:fld>
            <a:endParaRPr lang="en-US"/>
          </a:p>
        </p:txBody>
      </p:sp>
    </p:spTree>
    <p:extLst>
      <p:ext uri="{BB962C8B-B14F-4D97-AF65-F5344CB8AC3E}">
        <p14:creationId xmlns:p14="http://schemas.microsoft.com/office/powerpoint/2010/main" val="168512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D30DE3-BB0A-400A-8EC7-623B43AF52AC}" type="datetimeFigureOut">
              <a:rPr lang="en-US" smtClean="0"/>
              <a:t>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AD654E-CDBA-44F0-8572-2FAE7B8A3DD7}" type="slidenum">
              <a:rPr lang="en-US" smtClean="0"/>
              <a:t>‹#›</a:t>
            </a:fld>
            <a:endParaRPr lang="en-US"/>
          </a:p>
        </p:txBody>
      </p:sp>
    </p:spTree>
    <p:extLst>
      <p:ext uri="{BB962C8B-B14F-4D97-AF65-F5344CB8AC3E}">
        <p14:creationId xmlns:p14="http://schemas.microsoft.com/office/powerpoint/2010/main" val="284098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30DE3-BB0A-400A-8EC7-623B43AF52AC}" type="datetimeFigureOut">
              <a:rPr lang="en-US" smtClean="0"/>
              <a:t>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AD654E-CDBA-44F0-8572-2FAE7B8A3DD7}" type="slidenum">
              <a:rPr lang="en-US" smtClean="0"/>
              <a:t>‹#›</a:t>
            </a:fld>
            <a:endParaRPr lang="en-US"/>
          </a:p>
        </p:txBody>
      </p:sp>
    </p:spTree>
    <p:extLst>
      <p:ext uri="{BB962C8B-B14F-4D97-AF65-F5344CB8AC3E}">
        <p14:creationId xmlns:p14="http://schemas.microsoft.com/office/powerpoint/2010/main" val="32032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30DE3-BB0A-400A-8EC7-623B43AF52AC}" type="datetimeFigureOut">
              <a:rPr lang="en-US" smtClean="0"/>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D654E-CDBA-44F0-8572-2FAE7B8A3DD7}" type="slidenum">
              <a:rPr lang="en-US" smtClean="0"/>
              <a:t>‹#›</a:t>
            </a:fld>
            <a:endParaRPr lang="en-US"/>
          </a:p>
        </p:txBody>
      </p:sp>
    </p:spTree>
    <p:extLst>
      <p:ext uri="{BB962C8B-B14F-4D97-AF65-F5344CB8AC3E}">
        <p14:creationId xmlns:p14="http://schemas.microsoft.com/office/powerpoint/2010/main" val="153970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30DE3-BB0A-400A-8EC7-623B43AF52AC}" type="datetimeFigureOut">
              <a:rPr lang="en-US" smtClean="0"/>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D654E-CDBA-44F0-8572-2FAE7B8A3DD7}" type="slidenum">
              <a:rPr lang="en-US" smtClean="0"/>
              <a:t>‹#›</a:t>
            </a:fld>
            <a:endParaRPr lang="en-US"/>
          </a:p>
        </p:txBody>
      </p:sp>
    </p:spTree>
    <p:extLst>
      <p:ext uri="{BB962C8B-B14F-4D97-AF65-F5344CB8AC3E}">
        <p14:creationId xmlns:p14="http://schemas.microsoft.com/office/powerpoint/2010/main" val="304050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30DE3-BB0A-400A-8EC7-623B43AF52AC}" type="datetimeFigureOut">
              <a:rPr lang="en-US" smtClean="0"/>
              <a:t>2/11/2013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D654E-CDBA-44F0-8572-2FAE7B8A3DD7}" type="slidenum">
              <a:rPr lang="en-US" smtClean="0"/>
              <a:t>‹#›</a:t>
            </a:fld>
            <a:endParaRPr lang="en-US"/>
          </a:p>
        </p:txBody>
      </p:sp>
    </p:spTree>
    <p:extLst>
      <p:ext uri="{BB962C8B-B14F-4D97-AF65-F5344CB8AC3E}">
        <p14:creationId xmlns:p14="http://schemas.microsoft.com/office/powerpoint/2010/main" val="3911762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voicethread.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rt3region7.ncdpi.wikispaces.net/Formative+Assessment+Strategi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itchFamily="18" charset="0"/>
                <a:cs typeface="Times New Roman" pitchFamily="18" charset="0"/>
              </a:rPr>
              <a:t>Anatomy of a Lesson: HPS Instructional Framework</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dirty="0" smtClean="0">
                <a:latin typeface="Times New Roman" pitchFamily="18" charset="0"/>
                <a:cs typeface="Times New Roman" pitchFamily="18" charset="0"/>
              </a:rPr>
              <a:t>Academic Learning Time and the 21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Century Classroom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01206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Student Active Participation (SAP) </a:t>
            </a:r>
            <a:r>
              <a:rPr lang="en-US" b="1" u="sng" dirty="0" smtClean="0">
                <a:solidFill>
                  <a:srgbClr val="FF0000"/>
                </a:solidFill>
                <a:latin typeface="Times New Roman" pitchFamily="18" charset="0"/>
                <a:cs typeface="Times New Roman" pitchFamily="18" charset="0"/>
              </a:rPr>
              <a:t>E</a:t>
            </a:r>
            <a:r>
              <a:rPr lang="en-US" dirty="0" smtClean="0">
                <a:latin typeface="Times New Roman" pitchFamily="18" charset="0"/>
                <a:cs typeface="Times New Roman" pitchFamily="18" charset="0"/>
              </a:rPr>
              <a:t>mpower (CKH)</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dirty="0" smtClean="0">
                <a:latin typeface="Times New Roman" pitchFamily="18" charset="0"/>
                <a:cs typeface="Times New Roman" pitchFamily="18" charset="0"/>
              </a:rPr>
              <a:t>“Use and do”</a:t>
            </a:r>
          </a:p>
          <a:p>
            <a:pPr>
              <a:buFont typeface="Wingdings" pitchFamily="2" charset="2"/>
              <a:buChar char="q"/>
            </a:pPr>
            <a:r>
              <a:rPr lang="en-US" dirty="0" smtClean="0">
                <a:latin typeface="Times New Roman" pitchFamily="18" charset="0"/>
                <a:cs typeface="Times New Roman" pitchFamily="18" charset="0"/>
              </a:rPr>
              <a:t>Develop skills</a:t>
            </a:r>
          </a:p>
          <a:p>
            <a:pPr>
              <a:buFont typeface="Wingdings" pitchFamily="2" charset="2"/>
              <a:buChar char="q"/>
            </a:pPr>
            <a:r>
              <a:rPr lang="en-US" dirty="0" smtClean="0">
                <a:latin typeface="Times New Roman" pitchFamily="18" charset="0"/>
                <a:cs typeface="Times New Roman" pitchFamily="18" charset="0"/>
              </a:rPr>
              <a:t>Becoming</a:t>
            </a:r>
          </a:p>
          <a:p>
            <a:pPr>
              <a:buFont typeface="Wingdings" pitchFamily="2" charset="2"/>
              <a:buChar char="q"/>
            </a:pPr>
            <a:r>
              <a:rPr lang="en-US" dirty="0" smtClean="0">
                <a:latin typeface="Times New Roman" pitchFamily="18" charset="0"/>
                <a:cs typeface="Times New Roman" pitchFamily="18" charset="0"/>
              </a:rPr>
              <a:t>Who is doing the work in the class?</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“When you do for people what they can and should do for themselves, you stifle their confidence.” </a:t>
            </a:r>
          </a:p>
          <a:p>
            <a:pPr marL="3657600" lvl="8"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-Bethany </a:t>
            </a:r>
            <a:r>
              <a:rPr lang="en-US" dirty="0" err="1" smtClean="0">
                <a:latin typeface="Times New Roman" pitchFamily="18" charset="0"/>
                <a:cs typeface="Times New Roman" pitchFamily="18" charset="0"/>
              </a:rPr>
              <a:t>Rosebrock</a:t>
            </a:r>
            <a:endParaRPr lang="en-US" dirty="0" smtClean="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3788472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1632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8350039"/>
              </p:ext>
            </p:extLst>
          </p:nvPr>
        </p:nvGraphicFramePr>
        <p:xfrm>
          <a:off x="-304800" y="228600"/>
          <a:ext cx="99822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667000" y="2514600"/>
            <a:ext cx="3886200" cy="1143000"/>
          </a:xfrm>
        </p:spPr>
        <p:txBody>
          <a:bodyPr rtlCol="0">
            <a:noAutofit/>
          </a:bodyPr>
          <a:lstStyle/>
          <a:p>
            <a:pPr eaLnBrk="1" fontAlgn="auto" hangingPunct="1">
              <a:spcAft>
                <a:spcPts val="0"/>
              </a:spcAft>
              <a:defRPr/>
            </a:pPr>
            <a:r>
              <a:rPr lang="en-US" sz="4000" b="1" dirty="0" smtClean="0">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Student Active Participation</a:t>
            </a:r>
            <a:endParaRPr lang="en-US" sz="4000" b="1" dirty="0">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endParaRPr>
          </a:p>
        </p:txBody>
      </p:sp>
      <p:sp>
        <p:nvSpPr>
          <p:cNvPr id="52227" name="TextBox 4"/>
          <p:cNvSpPr txBox="1">
            <a:spLocks noChangeArrowheads="1"/>
          </p:cNvSpPr>
          <p:nvPr/>
        </p:nvSpPr>
        <p:spPr bwMode="auto">
          <a:xfrm>
            <a:off x="7543800" y="304800"/>
            <a:ext cx="1600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4400" dirty="0">
                <a:latin typeface="Times New Roman" pitchFamily="18" charset="0"/>
                <a:cs typeface="Times New Roman" pitchFamily="18" charset="0"/>
              </a:rPr>
              <a:t>(SAP)</a:t>
            </a:r>
          </a:p>
        </p:txBody>
      </p:sp>
    </p:spTree>
    <p:extLst>
      <p:ext uri="{BB962C8B-B14F-4D97-AF65-F5344CB8AC3E}">
        <p14:creationId xmlns:p14="http://schemas.microsoft.com/office/powerpoint/2010/main" val="431872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 SAP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67886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normAutofit fontScale="90000"/>
          </a:bodyPr>
          <a:lstStyle/>
          <a:p>
            <a:pPr eaLnBrk="1" hangingPunct="1"/>
            <a:r>
              <a:rPr lang="en-US" dirty="0" smtClean="0">
                <a:latin typeface="Times New Roman" pitchFamily="18" charset="0"/>
                <a:cs typeface="Times New Roman" pitchFamily="18" charset="0"/>
              </a:rPr>
              <a:t>Manipulating Content through Creating Physical Representations</a:t>
            </a:r>
          </a:p>
        </p:txBody>
      </p:sp>
      <p:pic>
        <p:nvPicPr>
          <p:cNvPr id="645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54163" y="1600200"/>
            <a:ext cx="6035675" cy="4525963"/>
          </a:xfrm>
        </p:spPr>
      </p:pic>
    </p:spTree>
    <p:extLst>
      <p:ext uri="{BB962C8B-B14F-4D97-AF65-F5344CB8AC3E}">
        <p14:creationId xmlns:p14="http://schemas.microsoft.com/office/powerpoint/2010/main" val="3881374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Times New Roman" pitchFamily="18" charset="0"/>
                <a:cs typeface="Times New Roman" pitchFamily="18" charset="0"/>
              </a:rPr>
              <a:t>Manipulating the Content Using 21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Century Tools</a:t>
            </a:r>
            <a:endParaRPr lang="en-US" dirty="0">
              <a:latin typeface="Times New Roman" pitchFamily="18" charset="0"/>
              <a:cs typeface="Times New Roman" pitchFamily="18" charset="0"/>
            </a:endParaRPr>
          </a:p>
        </p:txBody>
      </p:sp>
      <p:pic>
        <p:nvPicPr>
          <p:cNvPr id="65538" name="Picture 4" descr="C:\Users\Heather\AppData\Local\Temp\image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391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485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52400" y="-76200"/>
            <a:ext cx="8839200" cy="1143000"/>
          </a:xfrm>
        </p:spPr>
        <p:txBody>
          <a:bodyPr/>
          <a:lstStyle/>
          <a:p>
            <a:pPr eaLnBrk="1" hangingPunct="1"/>
            <a:r>
              <a:rPr lang="en-US" sz="3200" dirty="0" smtClean="0">
                <a:latin typeface="Times New Roman" pitchFamily="18" charset="0"/>
                <a:cs typeface="Times New Roman" pitchFamily="18" charset="0"/>
              </a:rPr>
              <a:t>Manipulating the Content by Creating Connections</a:t>
            </a:r>
          </a:p>
        </p:txBody>
      </p:sp>
      <p:pic>
        <p:nvPicPr>
          <p:cNvPr id="675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776288"/>
            <a:ext cx="6172200" cy="5954712"/>
          </a:xfrm>
        </p:spPr>
      </p:pic>
    </p:spTree>
    <p:extLst>
      <p:ext uri="{BB962C8B-B14F-4D97-AF65-F5344CB8AC3E}">
        <p14:creationId xmlns:p14="http://schemas.microsoft.com/office/powerpoint/2010/main" val="95705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Times New Roman" pitchFamily="18" charset="0"/>
                <a:cs typeface="Times New Roman" pitchFamily="18" charset="0"/>
              </a:rPr>
              <a:t>Manipulating the Content through Relevant Creation</a:t>
            </a:r>
            <a:endParaRPr lang="en-US" dirty="0">
              <a:latin typeface="Times New Roman" pitchFamily="18" charset="0"/>
              <a:cs typeface="Times New Roman" pitchFamily="18" charset="0"/>
            </a:endParaRPr>
          </a:p>
        </p:txBody>
      </p:sp>
      <p:pic>
        <p:nvPicPr>
          <p:cNvPr id="69634" name="Picture 2">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90600" y="1524000"/>
            <a:ext cx="6700838" cy="5110163"/>
          </a:xfrm>
        </p:spPr>
      </p:pic>
    </p:spTree>
    <p:extLst>
      <p:ext uri="{BB962C8B-B14F-4D97-AF65-F5344CB8AC3E}">
        <p14:creationId xmlns:p14="http://schemas.microsoft.com/office/powerpoint/2010/main" val="609613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p:txBody>
          <a:bodyPr>
            <a:normAutofit fontScale="90000"/>
          </a:bodyPr>
          <a:lstStyle/>
          <a:p>
            <a:pPr eaLnBrk="1" hangingPunct="1"/>
            <a:r>
              <a:rPr lang="en-US" sz="4000" dirty="0" smtClean="0">
                <a:latin typeface="Times New Roman" pitchFamily="18" charset="0"/>
                <a:cs typeface="Times New Roman" pitchFamily="18" charset="0"/>
              </a:rPr>
              <a:t>Manipulating the Content through Competition</a:t>
            </a:r>
          </a:p>
        </p:txBody>
      </p:sp>
      <p:pic>
        <p:nvPicPr>
          <p:cNvPr id="71682"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600200" y="1600200"/>
            <a:ext cx="6248400" cy="4525963"/>
          </a:xfrm>
        </p:spPr>
      </p:pic>
    </p:spTree>
    <p:extLst>
      <p:ext uri="{BB962C8B-B14F-4D97-AF65-F5344CB8AC3E}">
        <p14:creationId xmlns:p14="http://schemas.microsoft.com/office/powerpoint/2010/main" val="857145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57200" y="-398463"/>
            <a:ext cx="8483600" cy="1884363"/>
          </a:xfrm>
        </p:spPr>
        <p:txBody>
          <a:bodyPr/>
          <a:lstStyle/>
          <a:p>
            <a:r>
              <a:rPr lang="en-US" dirty="0" smtClean="0">
                <a:latin typeface="Times New Roman" pitchFamily="18" charset="0"/>
                <a:cs typeface="Times New Roman" pitchFamily="18" charset="0"/>
              </a:rPr>
              <a:t>Jigsaw/Cooperative Groups</a:t>
            </a:r>
            <a:endParaRPr lang="en-US" dirty="0">
              <a:latin typeface="Times New Roman" pitchFamily="18" charset="0"/>
              <a:cs typeface="Times New Roman" pitchFamily="18" charset="0"/>
            </a:endParaRPr>
          </a:p>
        </p:txBody>
      </p:sp>
      <p:grpSp>
        <p:nvGrpSpPr>
          <p:cNvPr id="282627" name="Group 3"/>
          <p:cNvGrpSpPr>
            <a:grpSpLocks/>
          </p:cNvGrpSpPr>
          <p:nvPr/>
        </p:nvGrpSpPr>
        <p:grpSpPr bwMode="auto">
          <a:xfrm>
            <a:off x="3011488" y="1612900"/>
            <a:ext cx="6132512" cy="4514850"/>
            <a:chOff x="864" y="960"/>
            <a:chExt cx="3863" cy="2844"/>
          </a:xfrm>
        </p:grpSpPr>
        <p:grpSp>
          <p:nvGrpSpPr>
            <p:cNvPr id="282628" name="Group 4"/>
            <p:cNvGrpSpPr>
              <a:grpSpLocks/>
            </p:cNvGrpSpPr>
            <p:nvPr/>
          </p:nvGrpSpPr>
          <p:grpSpPr bwMode="auto">
            <a:xfrm>
              <a:off x="864" y="960"/>
              <a:ext cx="2832" cy="2844"/>
              <a:chOff x="1824" y="633"/>
              <a:chExt cx="2834" cy="2849"/>
            </a:xfrm>
          </p:grpSpPr>
          <p:sp>
            <p:nvSpPr>
              <p:cNvPr id="28262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28263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28263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28263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sp>
          <p:nvSpPr>
            <p:cNvPr id="282633" name="Puzzle4"/>
            <p:cNvSpPr>
              <a:spLocks noEditPoints="1" noChangeArrowheads="1"/>
            </p:cNvSpPr>
            <p:nvPr/>
          </p:nvSpPr>
          <p:spPr bwMode="auto">
            <a:xfrm>
              <a:off x="3296" y="2044"/>
              <a:ext cx="1071" cy="176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3366FF"/>
            </a:solidFill>
            <a:ln w="28575">
              <a:solidFill>
                <a:srgbClr val="000000"/>
              </a:solidFill>
              <a:miter lim="800000"/>
              <a:headEnd/>
              <a:tailEnd/>
            </a:ln>
          </p:spPr>
          <p:txBody>
            <a:bodyPr/>
            <a:lstStyle/>
            <a:p>
              <a:endParaRPr lang="en-US"/>
            </a:p>
          </p:txBody>
        </p:sp>
        <p:sp>
          <p:nvSpPr>
            <p:cNvPr id="282634" name="Puzzle1"/>
            <p:cNvSpPr>
              <a:spLocks noEditPoints="1" noChangeArrowheads="1"/>
            </p:cNvSpPr>
            <p:nvPr/>
          </p:nvSpPr>
          <p:spPr bwMode="auto">
            <a:xfrm>
              <a:off x="2928" y="1417"/>
              <a:ext cx="1799" cy="104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66FF"/>
            </a:solidFill>
            <a:ln w="28575">
              <a:solidFill>
                <a:srgbClr val="000000"/>
              </a:solidFill>
              <a:miter lim="800000"/>
              <a:headEnd/>
              <a:tailEnd/>
            </a:ln>
          </p:spPr>
          <p:txBody>
            <a:bodyPr/>
            <a:lstStyle/>
            <a:p>
              <a:endParaRPr lang="en-US"/>
            </a:p>
          </p:txBody>
        </p:sp>
        <p:sp>
          <p:nvSpPr>
            <p:cNvPr id="282635" name="Text Box 11"/>
            <p:cNvSpPr txBox="1">
              <a:spLocks noChangeArrowheads="1"/>
            </p:cNvSpPr>
            <p:nvPr/>
          </p:nvSpPr>
          <p:spPr bwMode="auto">
            <a:xfrm>
              <a:off x="1392" y="2544"/>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pPr>
              <a:r>
                <a:rPr lang="en-US" sz="2000" b="1" dirty="0">
                  <a:latin typeface="Times New Roman" pitchFamily="18" charset="0"/>
                  <a:cs typeface="Times New Roman" pitchFamily="18" charset="0"/>
                </a:rPr>
                <a:t>MELODY</a:t>
              </a:r>
            </a:p>
          </p:txBody>
        </p:sp>
        <p:sp>
          <p:nvSpPr>
            <p:cNvPr id="282636" name="Text Box 12"/>
            <p:cNvSpPr txBox="1">
              <a:spLocks noChangeArrowheads="1"/>
            </p:cNvSpPr>
            <p:nvPr/>
          </p:nvSpPr>
          <p:spPr bwMode="auto">
            <a:xfrm>
              <a:off x="1296" y="1824"/>
              <a:ext cx="8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pPr>
              <a:r>
                <a:rPr lang="en-US" sz="2000" b="1" dirty="0" err="1">
                  <a:latin typeface="Times New Roman" pitchFamily="18" charset="0"/>
                  <a:cs typeface="Times New Roman" pitchFamily="18" charset="0"/>
                </a:rPr>
                <a:t>Tayden</a:t>
              </a:r>
              <a:endParaRPr lang="en-US" sz="2000" b="1" dirty="0">
                <a:latin typeface="Times New Roman" pitchFamily="18" charset="0"/>
                <a:cs typeface="Times New Roman" pitchFamily="18" charset="0"/>
              </a:endParaRPr>
            </a:p>
          </p:txBody>
        </p:sp>
        <p:sp>
          <p:nvSpPr>
            <p:cNvPr id="282637" name="Text Box 13"/>
            <p:cNvSpPr txBox="1">
              <a:spLocks noChangeArrowheads="1"/>
            </p:cNvSpPr>
            <p:nvPr/>
          </p:nvSpPr>
          <p:spPr bwMode="auto">
            <a:xfrm>
              <a:off x="2352" y="2592"/>
              <a:ext cx="8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pPr>
              <a:r>
                <a:rPr lang="en-US" b="1" dirty="0">
                  <a:latin typeface="Times New Roman" pitchFamily="18" charset="0"/>
                  <a:cs typeface="Times New Roman" pitchFamily="18" charset="0"/>
                </a:rPr>
                <a:t>TYRONE</a:t>
              </a:r>
            </a:p>
          </p:txBody>
        </p:sp>
        <p:sp>
          <p:nvSpPr>
            <p:cNvPr id="282638" name="Text Box 14"/>
            <p:cNvSpPr txBox="1">
              <a:spLocks noChangeArrowheads="1"/>
            </p:cNvSpPr>
            <p:nvPr/>
          </p:nvSpPr>
          <p:spPr bwMode="auto">
            <a:xfrm>
              <a:off x="3408" y="2496"/>
              <a:ext cx="10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pPr>
              <a:r>
                <a:rPr lang="en-US" b="1" dirty="0">
                  <a:latin typeface="Times New Roman" pitchFamily="18" charset="0"/>
                  <a:cs typeface="Times New Roman" pitchFamily="18" charset="0"/>
                </a:rPr>
                <a:t>ASHANTI</a:t>
              </a:r>
            </a:p>
          </p:txBody>
        </p:sp>
        <p:sp>
          <p:nvSpPr>
            <p:cNvPr id="282639" name="Text Box 15"/>
            <p:cNvSpPr txBox="1">
              <a:spLocks noChangeArrowheads="1"/>
            </p:cNvSpPr>
            <p:nvPr/>
          </p:nvSpPr>
          <p:spPr bwMode="auto">
            <a:xfrm>
              <a:off x="3504" y="1824"/>
              <a:ext cx="8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pPr>
              <a:r>
                <a:rPr lang="en-US" b="1" dirty="0">
                  <a:latin typeface="Times New Roman" pitchFamily="18" charset="0"/>
                  <a:cs typeface="Times New Roman" pitchFamily="18" charset="0"/>
                </a:rPr>
                <a:t>PEDRO</a:t>
              </a:r>
            </a:p>
          </p:txBody>
        </p:sp>
        <p:sp>
          <p:nvSpPr>
            <p:cNvPr id="282640" name="Text Box 16"/>
            <p:cNvSpPr txBox="1">
              <a:spLocks noChangeArrowheads="1"/>
            </p:cNvSpPr>
            <p:nvPr/>
          </p:nvSpPr>
          <p:spPr bwMode="auto">
            <a:xfrm>
              <a:off x="2304" y="1488"/>
              <a:ext cx="9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pPr>
              <a:r>
                <a:rPr lang="en-US" b="1" dirty="0">
                  <a:latin typeface="Times New Roman" pitchFamily="18" charset="0"/>
                  <a:cs typeface="Times New Roman" pitchFamily="18" charset="0"/>
                </a:rPr>
                <a:t>STEVEN</a:t>
              </a:r>
            </a:p>
          </p:txBody>
        </p:sp>
      </p:grpSp>
      <p:sp>
        <p:nvSpPr>
          <p:cNvPr id="282641" name="Text Box 17"/>
          <p:cNvSpPr txBox="1">
            <a:spLocks noChangeArrowheads="1"/>
          </p:cNvSpPr>
          <p:nvPr/>
        </p:nvSpPr>
        <p:spPr bwMode="auto">
          <a:xfrm>
            <a:off x="317500" y="2438400"/>
            <a:ext cx="320040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buFontTx/>
              <a:buChar char="•"/>
            </a:pPr>
            <a:r>
              <a:rPr lang="en-US" sz="2000" dirty="0">
                <a:latin typeface="Times New Roman" pitchFamily="18" charset="0"/>
                <a:cs typeface="Times New Roman" pitchFamily="18" charset="0"/>
              </a:rPr>
              <a:t>Hitler’s Rise</a:t>
            </a:r>
          </a:p>
          <a:p>
            <a:pPr algn="l">
              <a:lnSpc>
                <a:spcPct val="100000"/>
              </a:lnSpc>
              <a:spcBef>
                <a:spcPct val="50000"/>
              </a:spcBef>
              <a:buFontTx/>
              <a:buChar char="•"/>
            </a:pPr>
            <a:r>
              <a:rPr lang="en-US" sz="2000" dirty="0">
                <a:latin typeface="Times New Roman" pitchFamily="18" charset="0"/>
                <a:cs typeface="Times New Roman" pitchFamily="18" charset="0"/>
              </a:rPr>
              <a:t>Concentration Camps</a:t>
            </a:r>
          </a:p>
          <a:p>
            <a:pPr algn="l">
              <a:lnSpc>
                <a:spcPct val="100000"/>
              </a:lnSpc>
              <a:spcBef>
                <a:spcPct val="50000"/>
              </a:spcBef>
              <a:buFontTx/>
              <a:buChar char="•"/>
            </a:pPr>
            <a:r>
              <a:rPr lang="en-US" sz="2000" dirty="0">
                <a:latin typeface="Times New Roman" pitchFamily="18" charset="0"/>
                <a:cs typeface="Times New Roman" pitchFamily="18" charset="0"/>
              </a:rPr>
              <a:t>Britain’s Role</a:t>
            </a:r>
          </a:p>
          <a:p>
            <a:pPr algn="l">
              <a:lnSpc>
                <a:spcPct val="100000"/>
              </a:lnSpc>
              <a:spcBef>
                <a:spcPct val="50000"/>
              </a:spcBef>
              <a:buFontTx/>
              <a:buChar char="•"/>
            </a:pPr>
            <a:r>
              <a:rPr lang="en-US" sz="2000" dirty="0">
                <a:latin typeface="Times New Roman" pitchFamily="18" charset="0"/>
                <a:cs typeface="Times New Roman" pitchFamily="18" charset="0"/>
              </a:rPr>
              <a:t>Soviet Union’s Contribution</a:t>
            </a:r>
          </a:p>
          <a:p>
            <a:pPr algn="l">
              <a:lnSpc>
                <a:spcPct val="100000"/>
              </a:lnSpc>
              <a:spcBef>
                <a:spcPct val="50000"/>
              </a:spcBef>
              <a:buFontTx/>
              <a:buChar char="•"/>
            </a:pPr>
            <a:r>
              <a:rPr lang="en-US" sz="2000" dirty="0">
                <a:latin typeface="Times New Roman" pitchFamily="18" charset="0"/>
                <a:cs typeface="Times New Roman" pitchFamily="18" charset="0"/>
              </a:rPr>
              <a:t>Japan’s Entry</a:t>
            </a:r>
          </a:p>
          <a:p>
            <a:pPr algn="l">
              <a:lnSpc>
                <a:spcPct val="100000"/>
              </a:lnSpc>
              <a:spcBef>
                <a:spcPct val="50000"/>
              </a:spcBef>
              <a:buFontTx/>
              <a:buChar char="•"/>
            </a:pPr>
            <a:r>
              <a:rPr lang="en-US" sz="2000" dirty="0">
                <a:latin typeface="Times New Roman" pitchFamily="18" charset="0"/>
                <a:cs typeface="Times New Roman" pitchFamily="18" charset="0"/>
              </a:rPr>
              <a:t>Atom Bomb Development</a:t>
            </a:r>
          </a:p>
        </p:txBody>
      </p:sp>
    </p:spTree>
    <p:extLst>
      <p:ext uri="{BB962C8B-B14F-4D97-AF65-F5344CB8AC3E}">
        <p14:creationId xmlns:p14="http://schemas.microsoft.com/office/powerpoint/2010/main" val="1188298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dirty="0" smtClean="0">
                <a:latin typeface="Times New Roman" pitchFamily="18" charset="0"/>
                <a:cs typeface="Times New Roman" pitchFamily="18" charset="0"/>
              </a:rPr>
              <a:t>Academic Learning Time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15114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056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99B72AD1-2D76-4912-92C3-29A908D64649}"/>
                                            </p:graphicEl>
                                          </p:spTgt>
                                        </p:tgtEl>
                                        <p:attrNameLst>
                                          <p:attrName>style.visibility</p:attrName>
                                        </p:attrNameLst>
                                      </p:cBhvr>
                                      <p:to>
                                        <p:strVal val="visible"/>
                                      </p:to>
                                    </p:set>
                                    <p:animEffect transition="in" filter="wipe(down)">
                                      <p:cBhvr>
                                        <p:cTn id="7" dur="500"/>
                                        <p:tgtEl>
                                          <p:spTgt spid="6">
                                            <p:graphicEl>
                                              <a:dgm id="{99B72AD1-2D76-4912-92C3-29A908D6464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F5605B74-BE6C-4B29-910B-6047AA20E8F1}"/>
                                            </p:graphicEl>
                                          </p:spTgt>
                                        </p:tgtEl>
                                        <p:attrNameLst>
                                          <p:attrName>style.visibility</p:attrName>
                                        </p:attrNameLst>
                                      </p:cBhvr>
                                      <p:to>
                                        <p:strVal val="visible"/>
                                      </p:to>
                                    </p:set>
                                    <p:animEffect transition="in" filter="wipe(down)">
                                      <p:cBhvr>
                                        <p:cTn id="12" dur="500"/>
                                        <p:tgtEl>
                                          <p:spTgt spid="6">
                                            <p:graphicEl>
                                              <a:dgm id="{F5605B74-BE6C-4B29-910B-6047AA20E8F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dgm id="{A56808CF-14FB-4CCB-8549-08CA889EF39E}"/>
                                            </p:graphicEl>
                                          </p:spTgt>
                                        </p:tgtEl>
                                        <p:attrNameLst>
                                          <p:attrName>style.visibility</p:attrName>
                                        </p:attrNameLst>
                                      </p:cBhvr>
                                      <p:to>
                                        <p:strVal val="visible"/>
                                      </p:to>
                                    </p:set>
                                    <p:animEffect transition="in" filter="wipe(down)">
                                      <p:cBhvr>
                                        <p:cTn id="17" dur="500"/>
                                        <p:tgtEl>
                                          <p:spTgt spid="6">
                                            <p:graphicEl>
                                              <a:dgm id="{A56808CF-14FB-4CCB-8549-08CA889EF3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en-US" dirty="0">
                <a:latin typeface="Times New Roman" pitchFamily="18" charset="0"/>
                <a:cs typeface="Times New Roman" pitchFamily="18" charset="0"/>
              </a:rPr>
              <a:t>Teacher’s Role	</a:t>
            </a:r>
          </a:p>
        </p:txBody>
      </p:sp>
      <p:sp>
        <p:nvSpPr>
          <p:cNvPr id="306179" name="Rectangle 3"/>
          <p:cNvSpPr>
            <a:spLocks noGrp="1" noChangeArrowheads="1"/>
          </p:cNvSpPr>
          <p:nvPr>
            <p:ph type="body" idx="1"/>
          </p:nvPr>
        </p:nvSpPr>
        <p:spPr/>
        <p:txBody>
          <a:bodyPr/>
          <a:lstStyle/>
          <a:p>
            <a:r>
              <a:rPr lang="en-US" dirty="0">
                <a:latin typeface="Times New Roman" pitchFamily="18" charset="0"/>
                <a:cs typeface="Times New Roman" pitchFamily="18" charset="0"/>
              </a:rPr>
              <a:t>Important piece of the puzzle</a:t>
            </a:r>
          </a:p>
          <a:p>
            <a:r>
              <a:rPr lang="en-US" dirty="0">
                <a:latin typeface="Times New Roman" pitchFamily="18" charset="0"/>
                <a:cs typeface="Times New Roman" pitchFamily="18" charset="0"/>
              </a:rPr>
              <a:t>Actively coaching and guiding students toward answers</a:t>
            </a:r>
          </a:p>
          <a:p>
            <a:r>
              <a:rPr lang="en-US" dirty="0">
                <a:latin typeface="Times New Roman" pitchFamily="18" charset="0"/>
                <a:cs typeface="Times New Roman" pitchFamily="18" charset="0"/>
              </a:rPr>
              <a:t>Soliciting the “expert” information </a:t>
            </a:r>
          </a:p>
          <a:p>
            <a:r>
              <a:rPr lang="en-US" dirty="0">
                <a:latin typeface="Times New Roman" pitchFamily="18" charset="0"/>
                <a:cs typeface="Times New Roman" pitchFamily="18" charset="0"/>
              </a:rPr>
              <a:t>Moving from group to group</a:t>
            </a:r>
          </a:p>
          <a:p>
            <a:r>
              <a:rPr lang="en-US" dirty="0">
                <a:latin typeface="Times New Roman" pitchFamily="18" charset="0"/>
                <a:cs typeface="Times New Roman" pitchFamily="18" charset="0"/>
              </a:rPr>
              <a:t>Being a constant, visible resource at all times</a:t>
            </a:r>
          </a:p>
          <a:p>
            <a:endParaRPr lang="en-US" dirty="0"/>
          </a:p>
          <a:p>
            <a:endParaRPr lang="en-US" dirty="0"/>
          </a:p>
          <a:p>
            <a:endParaRPr lang="en-US" dirty="0"/>
          </a:p>
        </p:txBody>
      </p:sp>
    </p:spTree>
    <p:extLst>
      <p:ext uri="{BB962C8B-B14F-4D97-AF65-F5344CB8AC3E}">
        <p14:creationId xmlns:p14="http://schemas.microsoft.com/office/powerpoint/2010/main" val="2342170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Effect transition="in" filter="blinds(horizontal)">
                                      <p:cBhvr>
                                        <p:cTn id="7" dur="500"/>
                                        <p:tgtEl>
                                          <p:spTgt spid="306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6179">
                                            <p:txEl>
                                              <p:pRg st="1" end="1"/>
                                            </p:txEl>
                                          </p:spTgt>
                                        </p:tgtEl>
                                        <p:attrNameLst>
                                          <p:attrName>style.visibility</p:attrName>
                                        </p:attrNameLst>
                                      </p:cBhvr>
                                      <p:to>
                                        <p:strVal val="visible"/>
                                      </p:to>
                                    </p:set>
                                    <p:animEffect transition="in" filter="blinds(horizontal)">
                                      <p:cBhvr>
                                        <p:cTn id="12" dur="500"/>
                                        <p:tgtEl>
                                          <p:spTgt spid="306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6179">
                                            <p:txEl>
                                              <p:pRg st="2" end="2"/>
                                            </p:txEl>
                                          </p:spTgt>
                                        </p:tgtEl>
                                        <p:attrNameLst>
                                          <p:attrName>style.visibility</p:attrName>
                                        </p:attrNameLst>
                                      </p:cBhvr>
                                      <p:to>
                                        <p:strVal val="visible"/>
                                      </p:to>
                                    </p:set>
                                    <p:animEffect transition="in" filter="blinds(horizontal)">
                                      <p:cBhvr>
                                        <p:cTn id="17" dur="500"/>
                                        <p:tgtEl>
                                          <p:spTgt spid="3061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6179">
                                            <p:txEl>
                                              <p:pRg st="3" end="3"/>
                                            </p:txEl>
                                          </p:spTgt>
                                        </p:tgtEl>
                                        <p:attrNameLst>
                                          <p:attrName>style.visibility</p:attrName>
                                        </p:attrNameLst>
                                      </p:cBhvr>
                                      <p:to>
                                        <p:strVal val="visible"/>
                                      </p:to>
                                    </p:set>
                                    <p:animEffect transition="in" filter="blinds(horizontal)">
                                      <p:cBhvr>
                                        <p:cTn id="22" dur="500"/>
                                        <p:tgtEl>
                                          <p:spTgt spid="3061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6179">
                                            <p:txEl>
                                              <p:pRg st="4" end="4"/>
                                            </p:txEl>
                                          </p:spTgt>
                                        </p:tgtEl>
                                        <p:attrNameLst>
                                          <p:attrName>style.visibility</p:attrName>
                                        </p:attrNameLst>
                                      </p:cBhvr>
                                      <p:to>
                                        <p:strVal val="visible"/>
                                      </p:to>
                                    </p:set>
                                    <p:animEffect transition="in" filter="blinds(horizontal)">
                                      <p:cBhvr>
                                        <p:cTn id="27" dur="500"/>
                                        <p:tgtEl>
                                          <p:spTgt spid="306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dirty="0">
                <a:latin typeface="Times New Roman" pitchFamily="18" charset="0"/>
                <a:cs typeface="Times New Roman" pitchFamily="18" charset="0"/>
              </a:rPr>
              <a:t>Expert Groups</a:t>
            </a:r>
            <a:r>
              <a:rPr lang="en-US" dirty="0"/>
              <a:t>	</a:t>
            </a:r>
          </a:p>
        </p:txBody>
      </p:sp>
      <p:sp>
        <p:nvSpPr>
          <p:cNvPr id="314371" name="Rectangle 3"/>
          <p:cNvSpPr>
            <a:spLocks noGrp="1" noChangeArrowheads="1"/>
          </p:cNvSpPr>
          <p:nvPr>
            <p:ph type="body" idx="1"/>
          </p:nvPr>
        </p:nvSpPr>
        <p:spPr/>
        <p:txBody>
          <a:bodyPr>
            <a:normAutofit lnSpcReduction="10000"/>
          </a:bodyPr>
          <a:lstStyle/>
          <a:p>
            <a:pPr>
              <a:buFont typeface="Wingdings" pitchFamily="2" charset="2"/>
              <a:buChar char="q"/>
            </a:pPr>
            <a:r>
              <a:rPr lang="en-US" dirty="0">
                <a:latin typeface="Times New Roman" pitchFamily="18" charset="0"/>
                <a:cs typeface="Times New Roman" pitchFamily="18" charset="0"/>
              </a:rPr>
              <a:t>Teacher </a:t>
            </a:r>
            <a:r>
              <a:rPr lang="en-US" b="1" dirty="0">
                <a:latin typeface="Times New Roman" pitchFamily="18" charset="0"/>
                <a:cs typeface="Times New Roman" pitchFamily="18" charset="0"/>
              </a:rPr>
              <a:t>MUST</a:t>
            </a:r>
            <a:r>
              <a:rPr lang="en-US" dirty="0">
                <a:latin typeface="Times New Roman" pitchFamily="18" charset="0"/>
                <a:cs typeface="Times New Roman" pitchFamily="18" charset="0"/>
              </a:rPr>
              <a:t> have a detailed, structured plan that does </a:t>
            </a:r>
            <a:r>
              <a:rPr lang="en-US" u="sng" dirty="0">
                <a:latin typeface="Times New Roman" pitchFamily="18" charset="0"/>
                <a:cs typeface="Times New Roman" pitchFamily="18" charset="0"/>
              </a:rPr>
              <a:t>NOT</a:t>
            </a:r>
            <a:r>
              <a:rPr lang="en-US" dirty="0">
                <a:latin typeface="Times New Roman" pitchFamily="18" charset="0"/>
                <a:cs typeface="Times New Roman" pitchFamily="18" charset="0"/>
              </a:rPr>
              <a:t> overwhelm </a:t>
            </a:r>
            <a:r>
              <a:rPr lang="en-US" dirty="0" smtClean="0">
                <a:latin typeface="Times New Roman" pitchFamily="18" charset="0"/>
                <a:cs typeface="Times New Roman" pitchFamily="18" charset="0"/>
              </a:rPr>
              <a:t>students. </a:t>
            </a:r>
            <a:endParaRPr lang="en-US" dirty="0">
              <a:latin typeface="Times New Roman" pitchFamily="18" charset="0"/>
              <a:cs typeface="Times New Roman" pitchFamily="18" charset="0"/>
            </a:endParaRPr>
          </a:p>
          <a:p>
            <a:pPr>
              <a:buFont typeface="Wingdings" pitchFamily="2" charset="2"/>
              <a:buChar char="q"/>
            </a:pPr>
            <a:r>
              <a:rPr lang="en-US" dirty="0">
                <a:latin typeface="Times New Roman" pitchFamily="18" charset="0"/>
                <a:cs typeface="Times New Roman" pitchFamily="18" charset="0"/>
              </a:rPr>
              <a:t>Teacher may even provide specific questions to be answered by the group.</a:t>
            </a:r>
          </a:p>
          <a:p>
            <a:pPr lvl="1">
              <a:buFont typeface="Courier New" pitchFamily="49" charset="0"/>
              <a:buChar char="o"/>
            </a:pPr>
            <a:r>
              <a:rPr lang="en-US" dirty="0">
                <a:latin typeface="Times New Roman" pitchFamily="18" charset="0"/>
                <a:cs typeface="Times New Roman" pitchFamily="18" charset="0"/>
              </a:rPr>
              <a:t>Textbook</a:t>
            </a:r>
          </a:p>
          <a:p>
            <a:pPr lvl="1">
              <a:buFont typeface="Courier New" pitchFamily="49" charset="0"/>
              <a:buChar char="o"/>
            </a:pPr>
            <a:r>
              <a:rPr lang="en-US" dirty="0">
                <a:latin typeface="Times New Roman" pitchFamily="18" charset="0"/>
                <a:cs typeface="Times New Roman" pitchFamily="18" charset="0"/>
              </a:rPr>
              <a:t>Handouts</a:t>
            </a:r>
          </a:p>
          <a:p>
            <a:pPr lvl="1">
              <a:buFont typeface="Courier New" pitchFamily="49" charset="0"/>
              <a:buChar char="o"/>
            </a:pPr>
            <a:r>
              <a:rPr lang="en-US" dirty="0">
                <a:latin typeface="Times New Roman" pitchFamily="18" charset="0"/>
                <a:cs typeface="Times New Roman" pitchFamily="18" charset="0"/>
              </a:rPr>
              <a:t>Web resources</a:t>
            </a:r>
          </a:p>
          <a:p>
            <a:pPr lvl="1">
              <a:buFont typeface="Courier New" pitchFamily="49" charset="0"/>
              <a:buChar char="o"/>
            </a:pPr>
            <a:r>
              <a:rPr lang="en-US" dirty="0">
                <a:latin typeface="Times New Roman" pitchFamily="18" charset="0"/>
                <a:cs typeface="Times New Roman" pitchFamily="18" charset="0"/>
              </a:rPr>
              <a:t>Video set up</a:t>
            </a:r>
          </a:p>
          <a:p>
            <a:pPr lvl="1">
              <a:buFont typeface="Courier New" pitchFamily="49" charset="0"/>
              <a:buChar char="o"/>
            </a:pPr>
            <a:r>
              <a:rPr lang="en-US" dirty="0">
                <a:latin typeface="Times New Roman" pitchFamily="18" charset="0"/>
                <a:cs typeface="Times New Roman" pitchFamily="18" charset="0"/>
              </a:rPr>
              <a:t>Graphic Organizers</a:t>
            </a:r>
          </a:p>
          <a:p>
            <a:pPr lvl="1"/>
            <a:endParaRPr lang="en-US" dirty="0"/>
          </a:p>
        </p:txBody>
      </p:sp>
    </p:spTree>
    <p:extLst>
      <p:ext uri="{BB962C8B-B14F-4D97-AF65-F5344CB8AC3E}">
        <p14:creationId xmlns:p14="http://schemas.microsoft.com/office/powerpoint/2010/main" val="9260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animEffect transition="in" filter="blinds(horizontal)">
                                      <p:cBhvr>
                                        <p:cTn id="7" dur="500"/>
                                        <p:tgtEl>
                                          <p:spTgt spid="314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4371">
                                            <p:txEl>
                                              <p:pRg st="1" end="1"/>
                                            </p:txEl>
                                          </p:spTgt>
                                        </p:tgtEl>
                                        <p:attrNameLst>
                                          <p:attrName>style.visibility</p:attrName>
                                        </p:attrNameLst>
                                      </p:cBhvr>
                                      <p:to>
                                        <p:strVal val="visible"/>
                                      </p:to>
                                    </p:set>
                                    <p:animEffect transition="in" filter="blinds(horizontal)">
                                      <p:cBhvr>
                                        <p:cTn id="12" dur="500"/>
                                        <p:tgtEl>
                                          <p:spTgt spid="314371">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14371">
                                            <p:txEl>
                                              <p:pRg st="2" end="2"/>
                                            </p:txEl>
                                          </p:spTgt>
                                        </p:tgtEl>
                                        <p:attrNameLst>
                                          <p:attrName>style.visibility</p:attrName>
                                        </p:attrNameLst>
                                      </p:cBhvr>
                                      <p:to>
                                        <p:strVal val="visible"/>
                                      </p:to>
                                    </p:set>
                                    <p:animEffect transition="in" filter="blinds(horizontal)">
                                      <p:cBhvr>
                                        <p:cTn id="15" dur="500"/>
                                        <p:tgtEl>
                                          <p:spTgt spid="314371">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14371">
                                            <p:txEl>
                                              <p:pRg st="3" end="3"/>
                                            </p:txEl>
                                          </p:spTgt>
                                        </p:tgtEl>
                                        <p:attrNameLst>
                                          <p:attrName>style.visibility</p:attrName>
                                        </p:attrNameLst>
                                      </p:cBhvr>
                                      <p:to>
                                        <p:strVal val="visible"/>
                                      </p:to>
                                    </p:set>
                                    <p:animEffect transition="in" filter="blinds(horizontal)">
                                      <p:cBhvr>
                                        <p:cTn id="18" dur="500"/>
                                        <p:tgtEl>
                                          <p:spTgt spid="314371">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14371">
                                            <p:txEl>
                                              <p:pRg st="4" end="4"/>
                                            </p:txEl>
                                          </p:spTgt>
                                        </p:tgtEl>
                                        <p:attrNameLst>
                                          <p:attrName>style.visibility</p:attrName>
                                        </p:attrNameLst>
                                      </p:cBhvr>
                                      <p:to>
                                        <p:strVal val="visible"/>
                                      </p:to>
                                    </p:set>
                                    <p:animEffect transition="in" filter="blinds(horizontal)">
                                      <p:cBhvr>
                                        <p:cTn id="21" dur="500"/>
                                        <p:tgtEl>
                                          <p:spTgt spid="314371">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14371">
                                            <p:txEl>
                                              <p:pRg st="5" end="5"/>
                                            </p:txEl>
                                          </p:spTgt>
                                        </p:tgtEl>
                                        <p:attrNameLst>
                                          <p:attrName>style.visibility</p:attrName>
                                        </p:attrNameLst>
                                      </p:cBhvr>
                                      <p:to>
                                        <p:strVal val="visible"/>
                                      </p:to>
                                    </p:set>
                                    <p:animEffect transition="in" filter="blinds(horizontal)">
                                      <p:cBhvr>
                                        <p:cTn id="24" dur="500"/>
                                        <p:tgtEl>
                                          <p:spTgt spid="314371">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14371">
                                            <p:txEl>
                                              <p:pRg st="6" end="6"/>
                                            </p:txEl>
                                          </p:spTgt>
                                        </p:tgtEl>
                                        <p:attrNameLst>
                                          <p:attrName>style.visibility</p:attrName>
                                        </p:attrNameLst>
                                      </p:cBhvr>
                                      <p:to>
                                        <p:strVal val="visible"/>
                                      </p:to>
                                    </p:set>
                                    <p:animEffect transition="in" filter="blinds(horizontal)">
                                      <p:cBhvr>
                                        <p:cTn id="27" dur="500"/>
                                        <p:tgtEl>
                                          <p:spTgt spid="3143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Times New Roman" pitchFamily="18" charset="0"/>
                <a:cs typeface="Times New Roman" pitchFamily="18" charset="0"/>
              </a:rPr>
              <a:t>Identifying Student Success = Informal Formative Assessment</a:t>
            </a:r>
            <a:endParaRPr lang="en-US"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41923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50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8FD2CDA8-B163-4D88-99D1-A5093B39A333}"/>
                                            </p:graphicEl>
                                          </p:spTgt>
                                        </p:tgtEl>
                                        <p:attrNameLst>
                                          <p:attrName>style.visibility</p:attrName>
                                        </p:attrNameLst>
                                      </p:cBhvr>
                                      <p:to>
                                        <p:strVal val="visible"/>
                                      </p:to>
                                    </p:set>
                                    <p:anim calcmode="lin" valueType="num">
                                      <p:cBhvr additive="base">
                                        <p:cTn id="7" dur="500" fill="hold"/>
                                        <p:tgtEl>
                                          <p:spTgt spid="4">
                                            <p:graphicEl>
                                              <a:dgm id="{8FD2CDA8-B163-4D88-99D1-A5093B39A33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8FD2CDA8-B163-4D88-99D1-A5093B39A333}"/>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21CFD0B0-83C0-4FB9-883B-7727480624C9}"/>
                                            </p:graphicEl>
                                          </p:spTgt>
                                        </p:tgtEl>
                                        <p:attrNameLst>
                                          <p:attrName>style.visibility</p:attrName>
                                        </p:attrNameLst>
                                      </p:cBhvr>
                                      <p:to>
                                        <p:strVal val="visible"/>
                                      </p:to>
                                    </p:set>
                                    <p:anim calcmode="lin" valueType="num">
                                      <p:cBhvr additive="base">
                                        <p:cTn id="11" dur="500" fill="hold"/>
                                        <p:tgtEl>
                                          <p:spTgt spid="4">
                                            <p:graphicEl>
                                              <a:dgm id="{21CFD0B0-83C0-4FB9-883B-7727480624C9}"/>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21CFD0B0-83C0-4FB9-883B-7727480624C9}"/>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8ABE0686-5F65-4950-8983-5FC8B078FCD8}"/>
                                            </p:graphicEl>
                                          </p:spTgt>
                                        </p:tgtEl>
                                        <p:attrNameLst>
                                          <p:attrName>style.visibility</p:attrName>
                                        </p:attrNameLst>
                                      </p:cBhvr>
                                      <p:to>
                                        <p:strVal val="visible"/>
                                      </p:to>
                                    </p:set>
                                    <p:anim calcmode="lin" valueType="num">
                                      <p:cBhvr additive="base">
                                        <p:cTn id="17" dur="500" fill="hold"/>
                                        <p:tgtEl>
                                          <p:spTgt spid="4">
                                            <p:graphicEl>
                                              <a:dgm id="{8ABE0686-5F65-4950-8983-5FC8B078FCD8}"/>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8ABE0686-5F65-4950-8983-5FC8B078FCD8}"/>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C6E048B2-529B-47B8-BA17-79DD67017ADA}"/>
                                            </p:graphicEl>
                                          </p:spTgt>
                                        </p:tgtEl>
                                        <p:attrNameLst>
                                          <p:attrName>style.visibility</p:attrName>
                                        </p:attrNameLst>
                                      </p:cBhvr>
                                      <p:to>
                                        <p:strVal val="visible"/>
                                      </p:to>
                                    </p:set>
                                    <p:anim calcmode="lin" valueType="num">
                                      <p:cBhvr additive="base">
                                        <p:cTn id="21" dur="500" fill="hold"/>
                                        <p:tgtEl>
                                          <p:spTgt spid="4">
                                            <p:graphicEl>
                                              <a:dgm id="{C6E048B2-529B-47B8-BA17-79DD67017ADA}"/>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C6E048B2-529B-47B8-BA17-79DD67017ADA}"/>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graphicEl>
                                              <a:dgm id="{18F0C748-5C6B-4448-B57E-48A0B14FDE8C}"/>
                                            </p:graphicEl>
                                          </p:spTgt>
                                        </p:tgtEl>
                                        <p:attrNameLst>
                                          <p:attrName>style.visibility</p:attrName>
                                        </p:attrNameLst>
                                      </p:cBhvr>
                                      <p:to>
                                        <p:strVal val="visible"/>
                                      </p:to>
                                    </p:set>
                                    <p:anim calcmode="lin" valueType="num">
                                      <p:cBhvr additive="base">
                                        <p:cTn id="27" dur="500" fill="hold"/>
                                        <p:tgtEl>
                                          <p:spTgt spid="4">
                                            <p:graphicEl>
                                              <a:dgm id="{18F0C748-5C6B-4448-B57E-48A0B14FDE8C}"/>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18F0C748-5C6B-4448-B57E-48A0B14FDE8C}"/>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FF6F7505-56E4-4D4C-B23B-526305BE507D}"/>
                                            </p:graphicEl>
                                          </p:spTgt>
                                        </p:tgtEl>
                                        <p:attrNameLst>
                                          <p:attrName>style.visibility</p:attrName>
                                        </p:attrNameLst>
                                      </p:cBhvr>
                                      <p:to>
                                        <p:strVal val="visible"/>
                                      </p:to>
                                    </p:set>
                                    <p:anim calcmode="lin" valueType="num">
                                      <p:cBhvr additive="base">
                                        <p:cTn id="31" dur="500" fill="hold"/>
                                        <p:tgtEl>
                                          <p:spTgt spid="4">
                                            <p:graphicEl>
                                              <a:dgm id="{FF6F7505-56E4-4D4C-B23B-526305BE507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FF6F7505-56E4-4D4C-B23B-526305BE507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311AC51A-620D-4789-BB93-D7DFBE60BAE6}"/>
                                            </p:graphicEl>
                                          </p:spTgt>
                                        </p:tgtEl>
                                        <p:attrNameLst>
                                          <p:attrName>style.visibility</p:attrName>
                                        </p:attrNameLst>
                                      </p:cBhvr>
                                      <p:to>
                                        <p:strVal val="visible"/>
                                      </p:to>
                                    </p:set>
                                    <p:anim calcmode="lin" valueType="num">
                                      <p:cBhvr additive="base">
                                        <p:cTn id="37" dur="500" fill="hold"/>
                                        <p:tgtEl>
                                          <p:spTgt spid="4">
                                            <p:graphicEl>
                                              <a:dgm id="{311AC51A-620D-4789-BB93-D7DFBE60BAE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311AC51A-620D-4789-BB93-D7DFBE60BAE6}"/>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graphicEl>
                                              <a:dgm id="{B2D43CAA-E7FB-4CEB-9233-5D3E0630F787}"/>
                                            </p:graphicEl>
                                          </p:spTgt>
                                        </p:tgtEl>
                                        <p:attrNameLst>
                                          <p:attrName>style.visibility</p:attrName>
                                        </p:attrNameLst>
                                      </p:cBhvr>
                                      <p:to>
                                        <p:strVal val="visible"/>
                                      </p:to>
                                    </p:set>
                                    <p:anim calcmode="lin" valueType="num">
                                      <p:cBhvr additive="base">
                                        <p:cTn id="41" dur="500" fill="hold"/>
                                        <p:tgtEl>
                                          <p:spTgt spid="4">
                                            <p:graphicEl>
                                              <a:dgm id="{B2D43CAA-E7FB-4CEB-9233-5D3E0630F787}"/>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B2D43CAA-E7FB-4CEB-9233-5D3E0630F78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For ISS</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rt3region7.ncdpi.wikispaces.net/Formative+Assessment+Strategies</a:t>
            </a:r>
            <a:endParaRPr lang="en-US" dirty="0" smtClean="0"/>
          </a:p>
          <a:p>
            <a:endParaRPr lang="en-US" dirty="0"/>
          </a:p>
          <a:p>
            <a:endParaRPr lang="en-US" dirty="0"/>
          </a:p>
        </p:txBody>
      </p:sp>
    </p:spTree>
    <p:extLst>
      <p:ext uri="{BB962C8B-B14F-4D97-AF65-F5344CB8AC3E}">
        <p14:creationId xmlns:p14="http://schemas.microsoft.com/office/powerpoint/2010/main" val="761444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Self-Assessment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On a scale of 1-5, where </a:t>
            </a:r>
            <a:r>
              <a:rPr lang="en-US" dirty="0" smtClean="0">
                <a:latin typeface="Times New Roman" pitchFamily="18" charset="0"/>
                <a:cs typeface="Times New Roman" pitchFamily="18" charset="0"/>
              </a:rPr>
              <a:t>are you with </a:t>
            </a:r>
            <a:r>
              <a:rPr lang="en-US" dirty="0" smtClean="0">
                <a:latin typeface="Times New Roman" pitchFamily="18" charset="0"/>
                <a:cs typeface="Times New Roman" pitchFamily="18" charset="0"/>
              </a:rPr>
              <a:t>AOL implementation?</a:t>
            </a:r>
          </a:p>
          <a:p>
            <a:endParaRPr lang="en-US" dirty="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What do yo</a:t>
            </a:r>
            <a:r>
              <a:rPr lang="en-US" dirty="0" smtClean="0">
                <a:latin typeface="Times New Roman" pitchFamily="18" charset="0"/>
                <a:cs typeface="Times New Roman" pitchFamily="18" charset="0"/>
              </a:rPr>
              <a:t>u need to </a:t>
            </a:r>
            <a:r>
              <a:rPr lang="en-US" dirty="0" smtClean="0">
                <a:latin typeface="Times New Roman" pitchFamily="18" charset="0"/>
                <a:cs typeface="Times New Roman" pitchFamily="18" charset="0"/>
              </a:rPr>
              <a:t>support </a:t>
            </a:r>
            <a:r>
              <a:rPr lang="en-US" dirty="0" smtClean="0">
                <a:latin typeface="Times New Roman" pitchFamily="18" charset="0"/>
                <a:cs typeface="Times New Roman" pitchFamily="18" charset="0"/>
              </a:rPr>
              <a:t>the instructional shift to include 45% SAP in a class period?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67200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dirty="0" smtClean="0">
                <a:latin typeface="Times New Roman" pitchFamily="18" charset="0"/>
                <a:cs typeface="Times New Roman" pitchFamily="18" charset="0"/>
              </a:rPr>
              <a:t>Anatomy of a Lesson (AOL)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02559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0301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Clear Learning Targets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q"/>
            </a:pPr>
            <a:r>
              <a:rPr lang="en-US" dirty="0" smtClean="0">
                <a:latin typeface="Times New Roman" pitchFamily="18" charset="0"/>
                <a:cs typeface="Times New Roman" pitchFamily="18" charset="0"/>
              </a:rPr>
              <a:t>What should students know and be able to do at the end of the lesson?</a:t>
            </a:r>
          </a:p>
          <a:p>
            <a:pPr>
              <a:buFont typeface="Wingdings" pitchFamily="2" charset="2"/>
              <a:buChar char="q"/>
            </a:pPr>
            <a:endParaRPr lang="en-US" dirty="0" smtClean="0">
              <a:latin typeface="Times New Roman" pitchFamily="18" charset="0"/>
              <a:cs typeface="Times New Roman" pitchFamily="18" charset="0"/>
            </a:endParaRPr>
          </a:p>
          <a:p>
            <a:pPr>
              <a:buFont typeface="Wingdings" pitchFamily="2" charset="2"/>
              <a:buChar char="q"/>
            </a:pPr>
            <a:r>
              <a:rPr lang="en-US" dirty="0" smtClean="0">
                <a:latin typeface="Times New Roman" pitchFamily="18" charset="0"/>
                <a:cs typeface="Times New Roman" pitchFamily="18" charset="0"/>
              </a:rPr>
              <a:t>Posted and written in student friendly “I can” language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1023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your learning target. .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4852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Active Prior Knowledge (APK)</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Assess and build background knowledge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Prime students for learning</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Link new knowledge to cognitive web</a:t>
            </a:r>
          </a:p>
          <a:p>
            <a:endParaRPr lang="en-US" dirty="0"/>
          </a:p>
        </p:txBody>
      </p:sp>
    </p:spTree>
    <p:extLst>
      <p:ext uri="{BB962C8B-B14F-4D97-AF65-F5344CB8AC3E}">
        <p14:creationId xmlns:p14="http://schemas.microsoft.com/office/powerpoint/2010/main" val="2040797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9229195"/>
              </p:ext>
            </p:extLst>
          </p:nvPr>
        </p:nvGraphicFramePr>
        <p:xfrm>
          <a:off x="-304800" y="228600"/>
          <a:ext cx="99822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667000" y="2743200"/>
            <a:ext cx="3886200" cy="1143000"/>
          </a:xfrm>
        </p:spPr>
        <p:txBody>
          <a:bodyPr rtlCol="0">
            <a:noAutofit/>
          </a:bodyPr>
          <a:lstStyle/>
          <a:p>
            <a:pPr eaLnBrk="1" fontAlgn="auto" hangingPunct="1">
              <a:spcAft>
                <a:spcPts val="0"/>
              </a:spcAft>
              <a:defRPr/>
            </a:pPr>
            <a:r>
              <a:rPr lang="en-US" sz="4000" b="1" dirty="0" smtClean="0">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rPr>
              <a:t>Assessing and Activating  Prior Knowledge</a:t>
            </a:r>
            <a:endParaRPr lang="en-US" sz="4000" b="1" dirty="0">
              <a:effectLst>
                <a:outerShdw blurRad="38100" dist="38100" dir="2700000" algn="tl">
                  <a:srgbClr val="000000">
                    <a:alpha val="43137"/>
                  </a:srgbClr>
                </a:outerShdw>
              </a:effectLst>
              <a:latin typeface="Times New Roman" pitchFamily="18" charset="0"/>
              <a:ea typeface="Batang" pitchFamily="18" charset="-127"/>
              <a:cs typeface="Times New Roman" pitchFamily="18" charset="0"/>
            </a:endParaRPr>
          </a:p>
        </p:txBody>
      </p:sp>
      <p:sp>
        <p:nvSpPr>
          <p:cNvPr id="46083" name="TextBox 4"/>
          <p:cNvSpPr txBox="1">
            <a:spLocks noChangeArrowheads="1"/>
          </p:cNvSpPr>
          <p:nvPr/>
        </p:nvSpPr>
        <p:spPr bwMode="auto">
          <a:xfrm>
            <a:off x="7543800" y="304800"/>
            <a:ext cx="1600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4000" dirty="0">
                <a:latin typeface="Times New Roman" pitchFamily="18" charset="0"/>
                <a:cs typeface="Times New Roman" pitchFamily="18" charset="0"/>
              </a:rPr>
              <a:t>(APK)</a:t>
            </a:r>
          </a:p>
        </p:txBody>
      </p:sp>
    </p:spTree>
    <p:extLst>
      <p:ext uri="{BB962C8B-B14F-4D97-AF65-F5344CB8AC3E}">
        <p14:creationId xmlns:p14="http://schemas.microsoft.com/office/powerpoint/2010/main" val="3168595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Teacher Input (TIP)</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q"/>
            </a:pPr>
            <a:r>
              <a:rPr lang="en-US" dirty="0" smtClean="0">
                <a:solidFill>
                  <a:srgbClr val="FF0000"/>
                </a:solidFill>
                <a:latin typeface="Times New Roman" pitchFamily="18" charset="0"/>
                <a:cs typeface="Times New Roman" pitchFamily="18" charset="0"/>
              </a:rPr>
              <a:t>C</a:t>
            </a:r>
            <a:r>
              <a:rPr lang="en-US" dirty="0" smtClean="0">
                <a:latin typeface="Times New Roman" pitchFamily="18" charset="0"/>
                <a:cs typeface="Times New Roman" pitchFamily="18" charset="0"/>
              </a:rPr>
              <a:t>ommunicate the content (CKH)</a:t>
            </a:r>
          </a:p>
          <a:p>
            <a:pPr marL="0" indent="0">
              <a:buNone/>
            </a:pPr>
            <a:endParaRPr lang="en-US" dirty="0" smtClean="0">
              <a:latin typeface="Times New Roman" pitchFamily="18" charset="0"/>
              <a:cs typeface="Times New Roman" pitchFamily="18" charset="0"/>
            </a:endParaRPr>
          </a:p>
          <a:p>
            <a:pPr lvl="1">
              <a:buFont typeface="Courier New" pitchFamily="49" charset="0"/>
              <a:buChar char="o"/>
            </a:pPr>
            <a:r>
              <a:rPr lang="en-US" dirty="0" smtClean="0">
                <a:latin typeface="Times New Roman" pitchFamily="18" charset="0"/>
                <a:cs typeface="Times New Roman" pitchFamily="18" charset="0"/>
              </a:rPr>
              <a:t>Dynamic, dialogical</a:t>
            </a:r>
          </a:p>
          <a:p>
            <a:pPr lvl="1"/>
            <a:endParaRPr lang="en-US" dirty="0" smtClean="0">
              <a:latin typeface="Times New Roman" pitchFamily="18" charset="0"/>
              <a:cs typeface="Times New Roman" pitchFamily="18" charset="0"/>
            </a:endParaRPr>
          </a:p>
          <a:p>
            <a:pPr lvl="1">
              <a:buFont typeface="Courier New" pitchFamily="49" charset="0"/>
              <a:buChar char="o"/>
            </a:pPr>
            <a:r>
              <a:rPr lang="en-US" dirty="0" smtClean="0">
                <a:latin typeface="Times New Roman" pitchFamily="18" charset="0"/>
                <a:cs typeface="Times New Roman" pitchFamily="18" charset="0"/>
              </a:rPr>
              <a:t>Flexible</a:t>
            </a:r>
          </a:p>
          <a:p>
            <a:pPr lvl="1">
              <a:buFont typeface="Courier New" pitchFamily="49" charset="0"/>
              <a:buChar char="o"/>
            </a:pPr>
            <a:endParaRPr lang="en-US" dirty="0" smtClean="0">
              <a:latin typeface="Times New Roman" pitchFamily="18" charset="0"/>
              <a:cs typeface="Times New Roman" pitchFamily="18" charset="0"/>
            </a:endParaRPr>
          </a:p>
          <a:p>
            <a:pPr lvl="1">
              <a:buFont typeface="Courier New" pitchFamily="49" charset="0"/>
              <a:buChar char="o"/>
            </a:pPr>
            <a:r>
              <a:rPr lang="en-US" dirty="0" smtClean="0">
                <a:latin typeface="Times New Roman" pitchFamily="18" charset="0"/>
                <a:cs typeface="Times New Roman" pitchFamily="18" charset="0"/>
              </a:rPr>
              <a:t>“Real World”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48149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43872356"/>
              </p:ext>
            </p:extLst>
          </p:nvPr>
        </p:nvGraphicFramePr>
        <p:xfrm>
          <a:off x="-304800" y="228600"/>
          <a:ext cx="99822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667000" y="2514600"/>
            <a:ext cx="3886200" cy="1143000"/>
          </a:xfrm>
        </p:spPr>
        <p:txBody>
          <a:bodyPr rtlCol="0">
            <a:noAutofit/>
          </a:bodyPr>
          <a:lstStyle/>
          <a:p>
            <a:pPr eaLnBrk="1" fontAlgn="auto" hangingPunct="1">
              <a:spcAft>
                <a:spcPts val="0"/>
              </a:spcAft>
              <a:defRPr/>
            </a:pPr>
            <a:r>
              <a:rPr lang="en-US" sz="4000" b="1" dirty="0" smtClean="0">
                <a:effectLst>
                  <a:outerShdw blurRad="38100" dist="38100" dir="2700000" algn="tl">
                    <a:srgbClr val="000000">
                      <a:alpha val="43137"/>
                    </a:srgbClr>
                  </a:outerShdw>
                </a:effectLst>
                <a:latin typeface="Batang" pitchFamily="18" charset="-127"/>
                <a:ea typeface="Batang" pitchFamily="18" charset="-127"/>
              </a:rPr>
              <a:t>Teacher Input</a:t>
            </a:r>
            <a:endParaRPr lang="en-US" sz="4000" b="1" dirty="0">
              <a:effectLst>
                <a:outerShdw blurRad="38100" dist="38100" dir="2700000" algn="tl">
                  <a:srgbClr val="000000">
                    <a:alpha val="43137"/>
                  </a:srgbClr>
                </a:outerShdw>
              </a:effectLst>
              <a:latin typeface="Batang" pitchFamily="18" charset="-127"/>
              <a:ea typeface="Batang" pitchFamily="18" charset="-127"/>
            </a:endParaRPr>
          </a:p>
        </p:txBody>
      </p:sp>
      <p:sp>
        <p:nvSpPr>
          <p:cNvPr id="50179" name="TextBox 4"/>
          <p:cNvSpPr txBox="1">
            <a:spLocks noChangeArrowheads="1"/>
          </p:cNvSpPr>
          <p:nvPr/>
        </p:nvSpPr>
        <p:spPr bwMode="auto">
          <a:xfrm>
            <a:off x="7543800" y="304800"/>
            <a:ext cx="160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4800" dirty="0">
                <a:latin typeface="Times New Roman" pitchFamily="18" charset="0"/>
                <a:cs typeface="Times New Roman" pitchFamily="18" charset="0"/>
              </a:rPr>
              <a:t>(TIP)</a:t>
            </a:r>
          </a:p>
        </p:txBody>
      </p:sp>
    </p:spTree>
    <p:extLst>
      <p:ext uri="{BB962C8B-B14F-4D97-AF65-F5344CB8AC3E}">
        <p14:creationId xmlns:p14="http://schemas.microsoft.com/office/powerpoint/2010/main" val="3625651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1015</Words>
  <Application>Microsoft Office PowerPoint</Application>
  <PresentationFormat>On-screen Show (4:3)</PresentationFormat>
  <Paragraphs>172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Anatomy of a Lesson: HPS Instructional Framework</vt:lpstr>
      <vt:lpstr>Academic Learning Time</vt:lpstr>
      <vt:lpstr>Anatomy of a Lesson (AOL)</vt:lpstr>
      <vt:lpstr>Clear Learning Targets</vt:lpstr>
      <vt:lpstr>Share your learning target. . .</vt:lpstr>
      <vt:lpstr>Active Prior Knowledge (APK)</vt:lpstr>
      <vt:lpstr>Assessing and Activating  Prior Knowledge</vt:lpstr>
      <vt:lpstr>Teacher Input (TIP)</vt:lpstr>
      <vt:lpstr>Teacher Input</vt:lpstr>
      <vt:lpstr>Student Active Participation (SAP) Empower (CKH)</vt:lpstr>
      <vt:lpstr>PowerPoint Presentation</vt:lpstr>
      <vt:lpstr>Student Active Participation</vt:lpstr>
      <vt:lpstr>Brainstorm SAP</vt:lpstr>
      <vt:lpstr>Manipulating Content through Creating Physical Representations</vt:lpstr>
      <vt:lpstr>Manipulating the Content Using 21st Century Tools</vt:lpstr>
      <vt:lpstr>Manipulating the Content by Creating Connections</vt:lpstr>
      <vt:lpstr>Manipulating the Content through Relevant Creation</vt:lpstr>
      <vt:lpstr>Manipulating the Content through Competition</vt:lpstr>
      <vt:lpstr>Jigsaw/Cooperative Groups</vt:lpstr>
      <vt:lpstr>Teacher’s Role </vt:lpstr>
      <vt:lpstr>Expert Groups </vt:lpstr>
      <vt:lpstr>Identifying Student Success = Informal Formative Assessment</vt:lpstr>
      <vt:lpstr>Resource For ISS</vt:lpstr>
      <vt:lpstr>Self-Assessment</vt:lpstr>
    </vt:vector>
  </TitlesOfParts>
  <Company>Hickory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a Lesson: Instructional Framework</dc:title>
  <dc:creator>Siefert, Bobbi (ADM)</dc:creator>
  <cp:lastModifiedBy>Griffin, Jennifer (ADM)</cp:lastModifiedBy>
  <cp:revision>38</cp:revision>
  <cp:lastPrinted>2013-02-11T17:21:11Z</cp:lastPrinted>
  <dcterms:created xsi:type="dcterms:W3CDTF">2013-01-21T14:22:10Z</dcterms:created>
  <dcterms:modified xsi:type="dcterms:W3CDTF">2013-02-11T17:21:18Z</dcterms:modified>
</cp:coreProperties>
</file>